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2"/>
  </p:notesMasterIdLst>
  <p:sldIdLst>
    <p:sldId id="256" r:id="rId2"/>
    <p:sldId id="257" r:id="rId3"/>
    <p:sldId id="258" r:id="rId4"/>
    <p:sldId id="350" r:id="rId5"/>
    <p:sldId id="259" r:id="rId6"/>
    <p:sldId id="260" r:id="rId7"/>
    <p:sldId id="261" r:id="rId8"/>
    <p:sldId id="262" r:id="rId9"/>
    <p:sldId id="263" r:id="rId10"/>
    <p:sldId id="266"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92" r:id="rId35"/>
    <p:sldId id="293" r:id="rId36"/>
    <p:sldId id="294" r:id="rId37"/>
    <p:sldId id="295" r:id="rId38"/>
    <p:sldId id="296" r:id="rId39"/>
    <p:sldId id="351" r:id="rId40"/>
    <p:sldId id="297" r:id="rId41"/>
    <p:sldId id="345"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52" r:id="rId55"/>
    <p:sldId id="310" r:id="rId56"/>
    <p:sldId id="346" r:id="rId57"/>
    <p:sldId id="348" r:id="rId58"/>
    <p:sldId id="349" r:id="rId59"/>
    <p:sldId id="311" r:id="rId60"/>
    <p:sldId id="312" r:id="rId61"/>
  </p:sldIdLst>
  <p:sldSz cx="9144000" cy="5143500" type="screen16x9"/>
  <p:notesSz cx="6858000" cy="9144000"/>
  <p:embeddedFontLst>
    <p:embeddedFont>
      <p:font typeface="Arimo" panose="02020500000000000000" charset="0"/>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Century Gothic" panose="020B0502020202020204" pitchFamily="34" charset="0"/>
      <p:regular r:id="rId71"/>
      <p:bold r:id="rId72"/>
      <p:italic r:id="rId73"/>
      <p:boldItalic r:id="rId74"/>
    </p:embeddedFont>
    <p:embeddedFont>
      <p:font typeface="Fira Sans" panose="020B0503050000020004" pitchFamily="34" charset="0"/>
      <p:regular r:id="rId75"/>
      <p:bold r:id="rId76"/>
      <p:italic r:id="rId77"/>
      <p:boldItalic r:id="rId78"/>
    </p:embeddedFont>
    <p:embeddedFont>
      <p:font typeface="Fira Sans Medium" panose="020B0603050000020004" pitchFamily="34" charset="0"/>
      <p:regular r:id="rId79"/>
      <p:bold r:id="rId80"/>
      <p:italic r:id="rId81"/>
      <p:boldItalic r:id="rId82"/>
    </p:embeddedFont>
    <p:embeddedFont>
      <p:font typeface="Fira Sans SemiBold" panose="020B0603050000020004" pitchFamily="34" charset="0"/>
      <p:regular r:id="rId83"/>
      <p:bold r:id="rId84"/>
      <p:italic r:id="rId85"/>
      <p:boldItalic r:id="rId86"/>
    </p:embeddedFont>
    <p:embeddedFont>
      <p:font typeface="Helvetica Neue" panose="02020500000000000000" charset="0"/>
      <p:regular r:id="rId87"/>
      <p:bold r:id="rId88"/>
      <p:italic r:id="rId89"/>
      <p:boldItalic r:id="rId90"/>
    </p:embeddedFont>
    <p:embeddedFont>
      <p:font typeface="Raleway" pitchFamily="2" charset="0"/>
      <p:regular r:id="rId91"/>
      <p:bold r:id="rId92"/>
      <p:italic r:id="rId93"/>
      <p:boldItalic r:id="rId94"/>
    </p:embeddedFont>
    <p:embeddedFont>
      <p:font typeface="微軟正黑體" panose="020B0604030504040204" pitchFamily="34" charset="-120"/>
      <p:regular r:id="rId95"/>
      <p:bold r:id="rId96"/>
    </p:embeddedFont>
    <p:embeddedFont>
      <p:font typeface="微軟正黑體" panose="020B0604030504040204" pitchFamily="34" charset="-120"/>
      <p:regular r:id="rId95"/>
      <p:bold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1E7D4-BD25-4C4B-8A5F-D69773335CBB}">
  <a:tblStyle styleId="{99F1E7D4-BD25-4C4B-8A5F-D69773335CBB}"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000000">
              <a:alpha val="20000"/>
            </a:srgbClr>
          </a:solidFill>
        </a:fill>
      </a:tcStyle>
    </a:wholeTbl>
    <a:band1H>
      <a:tcTxStyle/>
      <a:tcStyle>
        <a:tcBdr/>
      </a:tcStyle>
    </a:band1H>
    <a:band2H>
      <a:tcTxStyle b="off" i="off"/>
      <a:tcStyle>
        <a:tcBdr/>
        <a:fill>
          <a:solidFill>
            <a:srgbClr val="FFFFFF"/>
          </a:solidFill>
        </a:fill>
      </a:tcStyle>
    </a:band2H>
    <a:band1V>
      <a:tcTxStyle/>
      <a:tcStyle>
        <a:tcBdr/>
      </a:tcStyle>
    </a:band1V>
    <a:band2V>
      <a:tcTxStyle/>
      <a:tcStyle>
        <a:tcBdr/>
      </a:tcStyle>
    </a:band2V>
    <a:lastCol>
      <a:tcTxStyle/>
      <a:tcStyle>
        <a:tcBdr/>
      </a:tcStyle>
    </a:lastCol>
    <a:firstCol>
      <a:tcTxStyle b="on"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508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254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4" name="Google Shape;91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rgbClr val="000000"/>
              </a:buClr>
              <a:buSzPts val="1100"/>
              <a:buFont typeface="Arial"/>
              <a:buChar char="●"/>
            </a:pPr>
            <a:r>
              <a:rPr lang="en-US" sz="1100"/>
              <a:t>https://medium.com/@cwchang/gradient-boosting-%E7%B0%A1%E4%BB%8B-f3a578ae7205</a:t>
            </a:r>
            <a:endParaRPr/>
          </a:p>
          <a:p>
            <a:pPr marL="457200" lvl="0" indent="-298450" algn="l" rtl="0">
              <a:spcBef>
                <a:spcPts val="0"/>
              </a:spcBef>
              <a:spcAft>
                <a:spcPts val="0"/>
              </a:spcAft>
              <a:buClr>
                <a:srgbClr val="000000"/>
              </a:buClr>
              <a:buSzPts val="1100"/>
              <a:buFont typeface="Arial"/>
              <a:buChar char="●"/>
            </a:pPr>
            <a:r>
              <a:rPr lang="en-US" sz="1100"/>
              <a:t>https://www.machinelearningplus.com/machine-learning/an-introduction-to-gradient-boosting-decision-trees/#Gradient-Boosting-Decision-Trees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abcb2704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g10abcb270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6" name="Google Shape;11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ad03bde21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0ad03bde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0ad03bde21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10ad03bde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0ad03bde21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g10ad03bde2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0ad03bde21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g10ad03bde2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0ad03bde21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g10ad03bde2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0ad03bde21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g10ad03bde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0ad03bde21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10ad03bde2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0" name="Google Shape;137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7" name="Google Shape;14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98450" algn="l" rtl="0">
              <a:spcBef>
                <a:spcPts val="0"/>
              </a:spcBef>
              <a:spcAft>
                <a:spcPts val="0"/>
              </a:spcAft>
              <a:buClr>
                <a:srgbClr val="000000"/>
              </a:buClr>
              <a:buSzPts val="1100"/>
              <a:buFont typeface="Arial"/>
              <a:buChar char="●"/>
            </a:pPr>
            <a:r>
              <a:rPr lang="en-US" sz="1100"/>
              <a:t>https://scikit-learn.org/dev/modules/generated/sklearn.ensemble.GradientBoostingClassifier.html#sklearn.ensemble.GradientBoostingClassifier</a:t>
            </a:r>
            <a:endParaRPr/>
          </a:p>
        </p:txBody>
      </p:sp>
    </p:spTree>
    <p:extLst>
      <p:ext uri="{BB962C8B-B14F-4D97-AF65-F5344CB8AC3E}">
        <p14:creationId xmlns:p14="http://schemas.microsoft.com/office/powerpoint/2010/main" val="111134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098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98450" algn="l" rtl="0">
              <a:spcBef>
                <a:spcPts val="0"/>
              </a:spcBef>
              <a:spcAft>
                <a:spcPts val="0"/>
              </a:spcAft>
              <a:buClr>
                <a:srgbClr val="000000"/>
              </a:buClr>
              <a:buSzPts val="1100"/>
              <a:buFont typeface="Arial"/>
              <a:buChar char="●"/>
            </a:pPr>
            <a:r>
              <a:rPr lang="en-US" sz="1100"/>
              <a:t>https://scikit-learn.org/dev/modules/generated/sklearn.ensemble.GradientBoostingClassifier.html#sklearn.ensemble.GradientBoostingClassifier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5" name="Google Shape;1455;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98450" algn="l" rtl="0">
              <a:spcBef>
                <a:spcPts val="0"/>
              </a:spcBef>
              <a:spcAft>
                <a:spcPts val="0"/>
              </a:spcAft>
              <a:buClr>
                <a:srgbClr val="000000"/>
              </a:buClr>
              <a:buSzPts val="1100"/>
              <a:buFont typeface="Arial"/>
              <a:buChar char="●"/>
            </a:pPr>
            <a:r>
              <a:rPr lang="en-US" sz="1100"/>
              <a:t>https://scikit-learn.org/dev/modules/generated/sklearn.ensemble.GradientBoostingClassifier.html#sklearn.ensemble.GradientBoostingClassifier</a:t>
            </a:r>
            <a:endParaRPr/>
          </a:p>
        </p:txBody>
      </p:sp>
    </p:spTree>
    <p:extLst>
      <p:ext uri="{BB962C8B-B14F-4D97-AF65-F5344CB8AC3E}">
        <p14:creationId xmlns:p14="http://schemas.microsoft.com/office/powerpoint/2010/main" val="164675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1" name="Google Shape;146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7" name="Google Shape;146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7" name="Google Shape;147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7" name="Google Shape;148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7" name="Google Shape;150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3" name="Google Shape;15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9" name="Google Shape;151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5" name="Google Shape;152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1" name="Google Shape;153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7" name="Google Shape;153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3" name="Google Shape;154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ad03bde21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0ad03bde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827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9" name="Google Shape;154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ad03bde21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0ad03bde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197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ad03bde21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0ad03bde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6922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ad03bde21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0ad03bde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175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0cc2adc03b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5" name="Google Shape;1555;g10cc2adc03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10cc2adc03b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10cc2adc03b_4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0abcb27040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10abcb2704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4" name="Google Shape;44;p11"/>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311699" y="555600"/>
            <a:ext cx="2808001" cy="755700"/>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7" name="Google Shape;47;p12"/>
          <p:cNvSpPr txBox="1">
            <a:spLocks noGrp="1"/>
          </p:cNvSpPr>
          <p:nvPr>
            <p:ph type="body" idx="1"/>
          </p:nvPr>
        </p:nvSpPr>
        <p:spPr>
          <a:xfrm>
            <a:off x="311699" y="1389599"/>
            <a:ext cx="2808001" cy="3179401"/>
          </a:xfrm>
          <a:prstGeom prst="rect">
            <a:avLst/>
          </a:prstGeom>
          <a:noFill/>
          <a:ln>
            <a:noFill/>
          </a:ln>
        </p:spPr>
        <p:txBody>
          <a:bodyPr spcFirstLastPara="1" wrap="square" lIns="91400" tIns="91400" rIns="91400" bIns="91400"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8" name="Google Shape;48;p12"/>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90250" y="450149"/>
            <a:ext cx="6367801" cy="4090801"/>
          </a:xfrm>
          <a:prstGeom prst="rect">
            <a:avLst/>
          </a:prstGeom>
          <a:no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1" name="Google Shape;51;p13"/>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52"/>
        <p:cNvGrpSpPr/>
        <p:nvPr/>
      </p:nvGrpSpPr>
      <p:grpSpPr>
        <a:xfrm>
          <a:off x="0" y="0"/>
          <a:ext cx="0" cy="0"/>
          <a:chOff x="0" y="0"/>
          <a:chExt cx="0" cy="0"/>
        </a:xfrm>
      </p:grpSpPr>
      <p:sp>
        <p:nvSpPr>
          <p:cNvPr id="53" name="Google Shape;53;p14"/>
          <p:cNvSpPr/>
          <p:nvPr/>
        </p:nvSpPr>
        <p:spPr>
          <a:xfrm>
            <a:off x="4572000" y="-125"/>
            <a:ext cx="4572000" cy="5143501"/>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4"/>
          <p:cNvSpPr txBox="1">
            <a:spLocks noGrp="1"/>
          </p:cNvSpPr>
          <p:nvPr>
            <p:ph type="title"/>
          </p:nvPr>
        </p:nvSpPr>
        <p:spPr>
          <a:xfrm>
            <a:off x="265500" y="1233175"/>
            <a:ext cx="4045200" cy="1482301"/>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5" name="Google Shape;55;p14"/>
          <p:cNvSpPr txBox="1">
            <a:spLocks noGrp="1"/>
          </p:cNvSpPr>
          <p:nvPr>
            <p:ph type="body" idx="1"/>
          </p:nvPr>
        </p:nvSpPr>
        <p:spPr>
          <a:xfrm>
            <a:off x="265500" y="2803075"/>
            <a:ext cx="4045200" cy="1235101"/>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100"/>
              <a:buFont typeface="Arial"/>
              <a:buNone/>
              <a:defRPr sz="2100"/>
            </a:lvl1pPr>
            <a:lvl2pPr marL="914400" lvl="1" indent="-228600" algn="ctr">
              <a:lnSpc>
                <a:spcPct val="100000"/>
              </a:lnSpc>
              <a:spcBef>
                <a:spcPts val="0"/>
              </a:spcBef>
              <a:spcAft>
                <a:spcPts val="0"/>
              </a:spcAft>
              <a:buClr>
                <a:srgbClr val="585858"/>
              </a:buClr>
              <a:buSzPts val="2100"/>
              <a:buFont typeface="Arial"/>
              <a:buNone/>
              <a:defRPr sz="2100"/>
            </a:lvl2pPr>
            <a:lvl3pPr marL="1371600" lvl="2" indent="-228600" algn="ctr">
              <a:lnSpc>
                <a:spcPct val="100000"/>
              </a:lnSpc>
              <a:spcBef>
                <a:spcPts val="0"/>
              </a:spcBef>
              <a:spcAft>
                <a:spcPts val="0"/>
              </a:spcAft>
              <a:buClr>
                <a:srgbClr val="585858"/>
              </a:buClr>
              <a:buSzPts val="2100"/>
              <a:buFont typeface="Arial"/>
              <a:buNone/>
              <a:defRPr sz="2100"/>
            </a:lvl3pPr>
            <a:lvl4pPr marL="1828800" lvl="3" indent="-228600" algn="ctr">
              <a:lnSpc>
                <a:spcPct val="100000"/>
              </a:lnSpc>
              <a:spcBef>
                <a:spcPts val="0"/>
              </a:spcBef>
              <a:spcAft>
                <a:spcPts val="0"/>
              </a:spcAft>
              <a:buClr>
                <a:srgbClr val="585858"/>
              </a:buClr>
              <a:buSzPts val="2100"/>
              <a:buFont typeface="Arial"/>
              <a:buNone/>
              <a:defRPr sz="2100"/>
            </a:lvl4pPr>
            <a:lvl5pPr marL="2286000" lvl="4" indent="-228600" algn="ctr">
              <a:lnSpc>
                <a:spcPct val="100000"/>
              </a:lnSpc>
              <a:spcBef>
                <a:spcPts val="0"/>
              </a:spcBef>
              <a:spcAft>
                <a:spcPts val="0"/>
              </a:spcAft>
              <a:buClr>
                <a:srgbClr val="585858"/>
              </a:buClr>
              <a:buSzPts val="2100"/>
              <a:buFont typeface="Arial"/>
              <a:buNone/>
              <a:defRPr sz="21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56" name="Google Shape;56;p14"/>
          <p:cNvSpPr txBox="1">
            <a:spLocks noGrp="1"/>
          </p:cNvSpPr>
          <p:nvPr>
            <p:ph type="body" idx="2"/>
          </p:nvPr>
        </p:nvSpPr>
        <p:spPr>
          <a:xfrm>
            <a:off x="4939500" y="724074"/>
            <a:ext cx="3837000" cy="3695102"/>
          </a:xfrm>
          <a:prstGeom prst="rect">
            <a:avLst/>
          </a:prstGeom>
          <a:noFill/>
          <a:ln>
            <a:noFill/>
          </a:ln>
        </p:spPr>
        <p:txBody>
          <a:bodyPr spcFirstLastPara="1" wrap="square" lIns="91400" tIns="91400" rIns="91400" bIns="91400" anchor="ctr"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57" name="Google Shape;57;p14"/>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58"/>
        <p:cNvGrpSpPr/>
        <p:nvPr/>
      </p:nvGrpSpPr>
      <p:grpSpPr>
        <a:xfrm>
          <a:off x="0" y="0"/>
          <a:ext cx="0" cy="0"/>
          <a:chOff x="0" y="0"/>
          <a:chExt cx="0" cy="0"/>
        </a:xfrm>
      </p:grpSpPr>
      <p:sp>
        <p:nvSpPr>
          <p:cNvPr id="59" name="Google Shape;59;p15"/>
          <p:cNvSpPr txBox="1">
            <a:spLocks noGrp="1"/>
          </p:cNvSpPr>
          <p:nvPr>
            <p:ph type="body" idx="1"/>
          </p:nvPr>
        </p:nvSpPr>
        <p:spPr>
          <a:xfrm>
            <a:off x="311699" y="4230575"/>
            <a:ext cx="5998802" cy="605101"/>
          </a:xfrm>
          <a:prstGeom prst="rect">
            <a:avLst/>
          </a:prstGeom>
          <a:noFill/>
          <a:ln>
            <a:noFill/>
          </a:ln>
        </p:spPr>
        <p:txBody>
          <a:bodyPr spcFirstLastPara="1" wrap="square" lIns="91400" tIns="91400" rIns="91400" bIns="91400" anchor="ctr" anchorCtr="0">
            <a:normAutofit/>
          </a:bodyPr>
          <a:lstStyle>
            <a:lvl1pPr marL="457200" lvl="0" indent="-228600" algn="l">
              <a:lnSpc>
                <a:spcPct val="100000"/>
              </a:lnSpc>
              <a:spcBef>
                <a:spcPts val="0"/>
              </a:spcBef>
              <a:spcAft>
                <a:spcPts val="0"/>
              </a:spcAft>
              <a:buClr>
                <a:srgbClr val="585858"/>
              </a:buClr>
              <a:buSzPts val="1800"/>
              <a:buNone/>
              <a:defRPr/>
            </a:lvl1pPr>
          </a:lstStyle>
          <a:p>
            <a:endParaRPr/>
          </a:p>
        </p:txBody>
      </p:sp>
      <p:sp>
        <p:nvSpPr>
          <p:cNvPr id="60" name="Google Shape;60;p15"/>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61"/>
        <p:cNvGrpSpPr/>
        <p:nvPr/>
      </p:nvGrpSpPr>
      <p:grpSpPr>
        <a:xfrm>
          <a:off x="0" y="0"/>
          <a:ext cx="0" cy="0"/>
          <a:chOff x="0" y="0"/>
          <a:chExt cx="0" cy="0"/>
        </a:xfrm>
      </p:grpSpPr>
      <p:sp>
        <p:nvSpPr>
          <p:cNvPr id="62" name="Google Shape;62;p16"/>
          <p:cNvSpPr txBox="1">
            <a:spLocks noGrp="1"/>
          </p:cNvSpPr>
          <p:nvPr>
            <p:ph type="title" hasCustomPrompt="1"/>
          </p:nvPr>
        </p:nvSpPr>
        <p:spPr>
          <a:xfrm>
            <a:off x="311699" y="1106125"/>
            <a:ext cx="8520602" cy="1963500"/>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t>xx%</a:t>
            </a:r>
          </a:p>
        </p:txBody>
      </p:sp>
      <p:sp>
        <p:nvSpPr>
          <p:cNvPr id="63" name="Google Shape;63;p16"/>
          <p:cNvSpPr txBox="1">
            <a:spLocks noGrp="1"/>
          </p:cNvSpPr>
          <p:nvPr>
            <p:ph type="body" idx="1"/>
          </p:nvPr>
        </p:nvSpPr>
        <p:spPr>
          <a:xfrm>
            <a:off x="311699" y="3152225"/>
            <a:ext cx="8520602" cy="1300800"/>
          </a:xfrm>
          <a:prstGeom prst="rect">
            <a:avLst/>
          </a:prstGeom>
          <a:noFill/>
          <a:ln>
            <a:noFill/>
          </a:ln>
        </p:spPr>
        <p:txBody>
          <a:bodyPr spcFirstLastPara="1" wrap="square" lIns="91400" tIns="91400" rIns="91400" bIns="91400" anchor="t" anchorCtr="0">
            <a:norm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0"/>
              </a:spcBef>
              <a:spcAft>
                <a:spcPts val="0"/>
              </a:spcAft>
              <a:buSzPts val="1800"/>
              <a:buChar char="○"/>
              <a:defRPr/>
            </a:lvl2pPr>
            <a:lvl3pPr marL="1371600" lvl="2" indent="-342900" algn="ctr">
              <a:lnSpc>
                <a:spcPct val="115000"/>
              </a:lnSpc>
              <a:spcBef>
                <a:spcPts val="0"/>
              </a:spcBef>
              <a:spcAft>
                <a:spcPts val="0"/>
              </a:spcAft>
              <a:buSzPts val="1800"/>
              <a:buChar char="■"/>
              <a:defRPr/>
            </a:lvl3pPr>
            <a:lvl4pPr marL="1828800" lvl="3" indent="-342900" algn="ctr">
              <a:lnSpc>
                <a:spcPct val="115000"/>
              </a:lnSpc>
              <a:spcBef>
                <a:spcPts val="0"/>
              </a:spcBef>
              <a:spcAft>
                <a:spcPts val="0"/>
              </a:spcAft>
              <a:buSzPts val="1800"/>
              <a:buChar char="●"/>
              <a:defRPr/>
            </a:lvl4pPr>
            <a:lvl5pPr marL="2286000" lvl="4" indent="-342900" algn="ctr">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64" name="Google Shape;64;p16"/>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143000" y="841771"/>
            <a:ext cx="6858000" cy="17907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000000"/>
              </a:buClr>
              <a:buSzPts val="4500"/>
              <a:buFont typeface="Calibri"/>
              <a:buNone/>
              <a:defRPr sz="45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7" name="Google Shape;67;p17"/>
          <p:cNvSpPr txBox="1">
            <a:spLocks noGrp="1"/>
          </p:cNvSpPr>
          <p:nvPr>
            <p:ph type="body" idx="1"/>
          </p:nvPr>
        </p:nvSpPr>
        <p:spPr>
          <a:xfrm>
            <a:off x="1143000" y="2701527"/>
            <a:ext cx="6858000" cy="124182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700"/>
              </a:spcBef>
              <a:spcAft>
                <a:spcPts val="0"/>
              </a:spcAft>
              <a:buClr>
                <a:srgbClr val="000000"/>
              </a:buClr>
              <a:buSzPts val="1800"/>
              <a:buFont typeface="Calibri"/>
              <a:buNone/>
              <a:defRPr>
                <a:solidFill>
                  <a:srgbClr val="000000"/>
                </a:solidFill>
                <a:latin typeface="Calibri"/>
                <a:ea typeface="Calibri"/>
                <a:cs typeface="Calibri"/>
                <a:sym typeface="Calibri"/>
              </a:defRPr>
            </a:lvl1pPr>
            <a:lvl2pPr marL="914400" lvl="1" indent="-228600" algn="ctr">
              <a:lnSpc>
                <a:spcPct val="90000"/>
              </a:lnSpc>
              <a:spcBef>
                <a:spcPts val="700"/>
              </a:spcBef>
              <a:spcAft>
                <a:spcPts val="0"/>
              </a:spcAft>
              <a:buClr>
                <a:srgbClr val="000000"/>
              </a:buClr>
              <a:buSzPts val="1800"/>
              <a:buFont typeface="Calibri"/>
              <a:buNone/>
              <a:defRPr>
                <a:solidFill>
                  <a:srgbClr val="000000"/>
                </a:solidFill>
                <a:latin typeface="Calibri"/>
                <a:ea typeface="Calibri"/>
                <a:cs typeface="Calibri"/>
                <a:sym typeface="Calibri"/>
              </a:defRPr>
            </a:lvl2pPr>
            <a:lvl3pPr marL="1371600" lvl="2" indent="-228600" algn="ctr">
              <a:lnSpc>
                <a:spcPct val="90000"/>
              </a:lnSpc>
              <a:spcBef>
                <a:spcPts val="700"/>
              </a:spcBef>
              <a:spcAft>
                <a:spcPts val="0"/>
              </a:spcAft>
              <a:buClr>
                <a:srgbClr val="000000"/>
              </a:buClr>
              <a:buSzPts val="1800"/>
              <a:buFont typeface="Calibri"/>
              <a:buNone/>
              <a:defRPr>
                <a:solidFill>
                  <a:srgbClr val="000000"/>
                </a:solidFill>
                <a:latin typeface="Calibri"/>
                <a:ea typeface="Calibri"/>
                <a:cs typeface="Calibri"/>
                <a:sym typeface="Calibri"/>
              </a:defRPr>
            </a:lvl3pPr>
            <a:lvl4pPr marL="1828800" lvl="3" indent="-228600" algn="ctr">
              <a:lnSpc>
                <a:spcPct val="90000"/>
              </a:lnSpc>
              <a:spcBef>
                <a:spcPts val="700"/>
              </a:spcBef>
              <a:spcAft>
                <a:spcPts val="0"/>
              </a:spcAft>
              <a:buClr>
                <a:srgbClr val="000000"/>
              </a:buClr>
              <a:buSzPts val="1800"/>
              <a:buFont typeface="Calibri"/>
              <a:buNone/>
              <a:defRPr>
                <a:solidFill>
                  <a:srgbClr val="000000"/>
                </a:solidFill>
                <a:latin typeface="Calibri"/>
                <a:ea typeface="Calibri"/>
                <a:cs typeface="Calibri"/>
                <a:sym typeface="Calibri"/>
              </a:defRPr>
            </a:lvl4pPr>
            <a:lvl5pPr marL="2286000" lvl="4" indent="-228600" algn="ctr">
              <a:lnSpc>
                <a:spcPct val="90000"/>
              </a:lnSpc>
              <a:spcBef>
                <a:spcPts val="700"/>
              </a:spcBef>
              <a:spcAft>
                <a:spcPts val="0"/>
              </a:spcAft>
              <a:buClr>
                <a:srgbClr val="000000"/>
              </a:buClr>
              <a:buSzPts val="1800"/>
              <a:buFont typeface="Calibri"/>
              <a:buNone/>
              <a:defRPr>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68" name="Google Shape;68;p17"/>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標題及內容">
  <p:cSld name="標題及內容 2">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628650" y="273843"/>
            <a:ext cx="7886700" cy="99417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1" name="Google Shape;71;p18"/>
          <p:cNvSpPr txBox="1">
            <a:spLocks noGrp="1"/>
          </p:cNvSpPr>
          <p:nvPr>
            <p:ph type="body" idx="1"/>
          </p:nvPr>
        </p:nvSpPr>
        <p:spPr>
          <a:xfrm>
            <a:off x="628650" y="1369219"/>
            <a:ext cx="7886700" cy="3263504"/>
          </a:xfrm>
          <a:prstGeom prst="rect">
            <a:avLst/>
          </a:prstGeom>
          <a:noFill/>
          <a:ln>
            <a:noFill/>
          </a:ln>
        </p:spPr>
        <p:txBody>
          <a:bodyPr spcFirstLastPara="1" wrap="square" lIns="45700" tIns="45700" rIns="45700" bIns="45700" anchor="t" anchorCtr="0">
            <a:normAutofit/>
          </a:bodyPr>
          <a:lstStyle>
            <a:lvl1pPr marL="457200" lvl="0"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1pPr>
            <a:lvl2pPr marL="914400" lvl="1"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2pPr>
            <a:lvl3pPr marL="1371600" lvl="2"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3pPr>
            <a:lvl4pPr marL="1828800" lvl="3"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4pPr>
            <a:lvl5pPr marL="2286000" lvl="4"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72" name="Google Shape;72;p18"/>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章節標題">
  <p:cSld name="章節標題 2">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623887" y="1282303"/>
            <a:ext cx="7886701" cy="2139554"/>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4500"/>
              <a:buFont typeface="Calibri"/>
              <a:buNone/>
              <a:defRPr sz="45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 name="Google Shape;75;p19"/>
          <p:cNvSpPr txBox="1">
            <a:spLocks noGrp="1"/>
          </p:cNvSpPr>
          <p:nvPr>
            <p:ph type="body" idx="1"/>
          </p:nvPr>
        </p:nvSpPr>
        <p:spPr>
          <a:xfrm>
            <a:off x="623887" y="3442098"/>
            <a:ext cx="7886701" cy="1125141"/>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700"/>
              </a:spcBef>
              <a:spcAft>
                <a:spcPts val="0"/>
              </a:spcAft>
              <a:buClr>
                <a:srgbClr val="888888"/>
              </a:buClr>
              <a:buSzPts val="1800"/>
              <a:buFont typeface="Calibri"/>
              <a:buNone/>
              <a:defRPr>
                <a:solidFill>
                  <a:srgbClr val="888888"/>
                </a:solidFill>
                <a:latin typeface="Calibri"/>
                <a:ea typeface="Calibri"/>
                <a:cs typeface="Calibri"/>
                <a:sym typeface="Calibri"/>
              </a:defRPr>
            </a:lvl1pPr>
            <a:lvl2pPr marL="914400" lvl="1" indent="-228600" algn="l">
              <a:lnSpc>
                <a:spcPct val="90000"/>
              </a:lnSpc>
              <a:spcBef>
                <a:spcPts val="700"/>
              </a:spcBef>
              <a:spcAft>
                <a:spcPts val="0"/>
              </a:spcAft>
              <a:buClr>
                <a:srgbClr val="888888"/>
              </a:buClr>
              <a:buSzPts val="1800"/>
              <a:buFont typeface="Calibri"/>
              <a:buNone/>
              <a:defRPr>
                <a:solidFill>
                  <a:srgbClr val="888888"/>
                </a:solidFill>
                <a:latin typeface="Calibri"/>
                <a:ea typeface="Calibri"/>
                <a:cs typeface="Calibri"/>
                <a:sym typeface="Calibri"/>
              </a:defRPr>
            </a:lvl2pPr>
            <a:lvl3pPr marL="1371600" lvl="2" indent="-228600" algn="l">
              <a:lnSpc>
                <a:spcPct val="90000"/>
              </a:lnSpc>
              <a:spcBef>
                <a:spcPts val="700"/>
              </a:spcBef>
              <a:spcAft>
                <a:spcPts val="0"/>
              </a:spcAft>
              <a:buClr>
                <a:srgbClr val="888888"/>
              </a:buClr>
              <a:buSzPts val="1800"/>
              <a:buFont typeface="Calibri"/>
              <a:buNone/>
              <a:defRPr>
                <a:solidFill>
                  <a:srgbClr val="888888"/>
                </a:solidFill>
                <a:latin typeface="Calibri"/>
                <a:ea typeface="Calibri"/>
                <a:cs typeface="Calibri"/>
                <a:sym typeface="Calibri"/>
              </a:defRPr>
            </a:lvl3pPr>
            <a:lvl4pPr marL="1828800" lvl="3" indent="-228600" algn="l">
              <a:lnSpc>
                <a:spcPct val="90000"/>
              </a:lnSpc>
              <a:spcBef>
                <a:spcPts val="700"/>
              </a:spcBef>
              <a:spcAft>
                <a:spcPts val="0"/>
              </a:spcAft>
              <a:buClr>
                <a:srgbClr val="888888"/>
              </a:buClr>
              <a:buSzPts val="1800"/>
              <a:buFont typeface="Calibri"/>
              <a:buNone/>
              <a:defRPr>
                <a:solidFill>
                  <a:srgbClr val="888888"/>
                </a:solidFill>
                <a:latin typeface="Calibri"/>
                <a:ea typeface="Calibri"/>
                <a:cs typeface="Calibri"/>
                <a:sym typeface="Calibri"/>
              </a:defRPr>
            </a:lvl4pPr>
            <a:lvl5pPr marL="2286000" lvl="4" indent="-228600" algn="l">
              <a:lnSpc>
                <a:spcPct val="90000"/>
              </a:lnSpc>
              <a:spcBef>
                <a:spcPts val="700"/>
              </a:spcBef>
              <a:spcAft>
                <a:spcPts val="0"/>
              </a:spcAft>
              <a:buClr>
                <a:srgbClr val="888888"/>
              </a:buClr>
              <a:buSzPts val="1800"/>
              <a:buFont typeface="Calibri"/>
              <a:buNone/>
              <a:defRPr>
                <a:solidFill>
                  <a:srgbClr val="888888"/>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76" name="Google Shape;76;p19"/>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兩個內容">
  <p:cSld name="兩個內容">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28650" y="273843"/>
            <a:ext cx="7886700" cy="99417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9" name="Google Shape;79;p20"/>
          <p:cNvSpPr txBox="1">
            <a:spLocks noGrp="1"/>
          </p:cNvSpPr>
          <p:nvPr>
            <p:ph type="body" idx="1"/>
          </p:nvPr>
        </p:nvSpPr>
        <p:spPr>
          <a:xfrm>
            <a:off x="628650" y="1369219"/>
            <a:ext cx="3886200" cy="3263504"/>
          </a:xfrm>
          <a:prstGeom prst="rect">
            <a:avLst/>
          </a:prstGeom>
          <a:noFill/>
          <a:ln>
            <a:noFill/>
          </a:ln>
        </p:spPr>
        <p:txBody>
          <a:bodyPr spcFirstLastPara="1" wrap="square" lIns="45700" tIns="45700" rIns="45700" bIns="45700" anchor="t" anchorCtr="0">
            <a:normAutofit/>
          </a:bodyPr>
          <a:lstStyle>
            <a:lvl1pPr marL="457200" lvl="0"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1pPr>
            <a:lvl2pPr marL="914400" lvl="1"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2pPr>
            <a:lvl3pPr marL="1371600" lvl="2"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3pPr>
            <a:lvl4pPr marL="1828800" lvl="3"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4pPr>
            <a:lvl5pPr marL="2286000" lvl="4" indent="-361950" algn="l">
              <a:lnSpc>
                <a:spcPct val="90000"/>
              </a:lnSpc>
              <a:spcBef>
                <a:spcPts val="700"/>
              </a:spcBef>
              <a:spcAft>
                <a:spcPts val="0"/>
              </a:spcAft>
              <a:buClr>
                <a:srgbClr val="000000"/>
              </a:buClr>
              <a:buSzPts val="2100"/>
              <a:buChar char="•"/>
              <a:defRPr sz="2100">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80" name="Google Shape;80;p20"/>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章節標題">
  <p:cSld name="章節標題">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23887" y="1282303"/>
            <a:ext cx="7886701" cy="2139554"/>
          </a:xfrm>
          <a:prstGeom prst="rect">
            <a:avLst/>
          </a:prstGeom>
          <a:noFill/>
          <a:ln>
            <a:noFill/>
          </a:ln>
        </p:spPr>
        <p:txBody>
          <a:bodyPr spcFirstLastPara="1" wrap="square" lIns="91400" tIns="91400" rIns="91400" bIns="91400" anchor="b" anchorCtr="0">
            <a:normAutofit/>
          </a:bodyPr>
          <a:lstStyle>
            <a:lvl1pPr lvl="0" algn="l">
              <a:lnSpc>
                <a:spcPct val="100000"/>
              </a:lnSpc>
              <a:spcBef>
                <a:spcPts val="0"/>
              </a:spcBef>
              <a:spcAft>
                <a:spcPts val="0"/>
              </a:spcAft>
              <a:buClr>
                <a:srgbClr val="000000"/>
              </a:buClr>
              <a:buSzPts val="4500"/>
              <a:buFont typeface="Arial"/>
              <a:buNone/>
              <a:defRPr sz="45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3" name="Google Shape;13;p3"/>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lvl1pPr marL="457200" lvl="0" indent="-228600" algn="l">
              <a:lnSpc>
                <a:spcPct val="115000"/>
              </a:lnSpc>
              <a:spcBef>
                <a:spcPts val="0"/>
              </a:spcBef>
              <a:spcAft>
                <a:spcPts val="0"/>
              </a:spcAft>
              <a:buClr>
                <a:srgbClr val="888888"/>
              </a:buClr>
              <a:buSzPts val="1800"/>
              <a:buFont typeface="Arial"/>
              <a:buNone/>
              <a:defRPr>
                <a:solidFill>
                  <a:srgbClr val="888888"/>
                </a:solidFill>
              </a:defRPr>
            </a:lvl1pPr>
            <a:lvl2pPr marL="914400" lvl="1" indent="-228600" algn="l">
              <a:lnSpc>
                <a:spcPct val="115000"/>
              </a:lnSpc>
              <a:spcBef>
                <a:spcPts val="0"/>
              </a:spcBef>
              <a:spcAft>
                <a:spcPts val="0"/>
              </a:spcAft>
              <a:buClr>
                <a:srgbClr val="888888"/>
              </a:buClr>
              <a:buSzPts val="1800"/>
              <a:buFont typeface="Arial"/>
              <a:buNone/>
              <a:defRPr>
                <a:solidFill>
                  <a:srgbClr val="888888"/>
                </a:solidFill>
              </a:defRPr>
            </a:lvl2pPr>
            <a:lvl3pPr marL="1371600" lvl="2" indent="-228600" algn="l">
              <a:lnSpc>
                <a:spcPct val="115000"/>
              </a:lnSpc>
              <a:spcBef>
                <a:spcPts val="0"/>
              </a:spcBef>
              <a:spcAft>
                <a:spcPts val="0"/>
              </a:spcAft>
              <a:buClr>
                <a:srgbClr val="888888"/>
              </a:buClr>
              <a:buSzPts val="1800"/>
              <a:buFont typeface="Arial"/>
              <a:buNone/>
              <a:defRPr>
                <a:solidFill>
                  <a:srgbClr val="888888"/>
                </a:solidFill>
              </a:defRPr>
            </a:lvl3pPr>
            <a:lvl4pPr marL="1828800" lvl="3" indent="-228600" algn="l">
              <a:lnSpc>
                <a:spcPct val="115000"/>
              </a:lnSpc>
              <a:spcBef>
                <a:spcPts val="0"/>
              </a:spcBef>
              <a:spcAft>
                <a:spcPts val="0"/>
              </a:spcAft>
              <a:buClr>
                <a:srgbClr val="888888"/>
              </a:buClr>
              <a:buSzPts val="1800"/>
              <a:buFont typeface="Arial"/>
              <a:buNone/>
              <a:defRPr>
                <a:solidFill>
                  <a:srgbClr val="888888"/>
                </a:solidFill>
              </a:defRPr>
            </a:lvl4pPr>
            <a:lvl5pPr marL="2286000" lvl="4" indent="-228600" algn="l">
              <a:lnSpc>
                <a:spcPct val="115000"/>
              </a:lnSpc>
              <a:spcBef>
                <a:spcPts val="0"/>
              </a:spcBef>
              <a:spcAft>
                <a:spcPts val="0"/>
              </a:spcAft>
              <a:buClr>
                <a:srgbClr val="888888"/>
              </a:buClr>
              <a:buSzPts val="1800"/>
              <a:buFont typeface="Arial"/>
              <a:buNone/>
              <a:defRPr>
                <a:solidFill>
                  <a:srgbClr val="888888"/>
                </a:solidFill>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4" name="Google Shape;14;p3"/>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比較">
  <p:cSld name="比較">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629841" y="273843"/>
            <a:ext cx="7886701" cy="99417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83" name="Google Shape;83;p21"/>
          <p:cNvSpPr txBox="1">
            <a:spLocks noGrp="1"/>
          </p:cNvSpPr>
          <p:nvPr>
            <p:ph type="body" idx="1"/>
          </p:nvPr>
        </p:nvSpPr>
        <p:spPr>
          <a:xfrm>
            <a:off x="629841" y="1260871"/>
            <a:ext cx="3868341" cy="617935"/>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700"/>
              </a:spcBef>
              <a:spcAft>
                <a:spcPts val="0"/>
              </a:spcAft>
              <a:buClr>
                <a:srgbClr val="000000"/>
              </a:buClr>
              <a:buSzPts val="1800"/>
              <a:buFont typeface="Calibri"/>
              <a:buNone/>
              <a:defRPr b="1">
                <a:solidFill>
                  <a:srgbClr val="000000"/>
                </a:solidFill>
                <a:latin typeface="Calibri"/>
                <a:ea typeface="Calibri"/>
                <a:cs typeface="Calibri"/>
                <a:sym typeface="Calibri"/>
              </a:defRPr>
            </a:lvl1pPr>
            <a:lvl2pPr marL="914400" lvl="1" indent="-228600" algn="l">
              <a:lnSpc>
                <a:spcPct val="90000"/>
              </a:lnSpc>
              <a:spcBef>
                <a:spcPts val="700"/>
              </a:spcBef>
              <a:spcAft>
                <a:spcPts val="0"/>
              </a:spcAft>
              <a:buClr>
                <a:srgbClr val="000000"/>
              </a:buClr>
              <a:buSzPts val="1800"/>
              <a:buFont typeface="Calibri"/>
              <a:buNone/>
              <a:defRPr b="1">
                <a:solidFill>
                  <a:srgbClr val="000000"/>
                </a:solidFill>
                <a:latin typeface="Calibri"/>
                <a:ea typeface="Calibri"/>
                <a:cs typeface="Calibri"/>
                <a:sym typeface="Calibri"/>
              </a:defRPr>
            </a:lvl2pPr>
            <a:lvl3pPr marL="1371600" lvl="2" indent="-228600" algn="l">
              <a:lnSpc>
                <a:spcPct val="90000"/>
              </a:lnSpc>
              <a:spcBef>
                <a:spcPts val="700"/>
              </a:spcBef>
              <a:spcAft>
                <a:spcPts val="0"/>
              </a:spcAft>
              <a:buClr>
                <a:srgbClr val="000000"/>
              </a:buClr>
              <a:buSzPts val="1800"/>
              <a:buFont typeface="Calibri"/>
              <a:buNone/>
              <a:defRPr b="1">
                <a:solidFill>
                  <a:srgbClr val="000000"/>
                </a:solidFill>
                <a:latin typeface="Calibri"/>
                <a:ea typeface="Calibri"/>
                <a:cs typeface="Calibri"/>
                <a:sym typeface="Calibri"/>
              </a:defRPr>
            </a:lvl3pPr>
            <a:lvl4pPr marL="1828800" lvl="3" indent="-228600" algn="l">
              <a:lnSpc>
                <a:spcPct val="90000"/>
              </a:lnSpc>
              <a:spcBef>
                <a:spcPts val="700"/>
              </a:spcBef>
              <a:spcAft>
                <a:spcPts val="0"/>
              </a:spcAft>
              <a:buClr>
                <a:srgbClr val="000000"/>
              </a:buClr>
              <a:buSzPts val="1800"/>
              <a:buFont typeface="Calibri"/>
              <a:buNone/>
              <a:defRPr b="1">
                <a:solidFill>
                  <a:srgbClr val="000000"/>
                </a:solidFill>
                <a:latin typeface="Calibri"/>
                <a:ea typeface="Calibri"/>
                <a:cs typeface="Calibri"/>
                <a:sym typeface="Calibri"/>
              </a:defRPr>
            </a:lvl4pPr>
            <a:lvl5pPr marL="2286000" lvl="4" indent="-228600" algn="l">
              <a:lnSpc>
                <a:spcPct val="90000"/>
              </a:lnSpc>
              <a:spcBef>
                <a:spcPts val="700"/>
              </a:spcBef>
              <a:spcAft>
                <a:spcPts val="0"/>
              </a:spcAft>
              <a:buClr>
                <a:srgbClr val="000000"/>
              </a:buClr>
              <a:buSzPts val="1800"/>
              <a:buFont typeface="Calibri"/>
              <a:buNone/>
              <a:defRPr b="1">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84" name="Google Shape;84;p21"/>
          <p:cNvSpPr txBox="1">
            <a:spLocks noGrp="1"/>
          </p:cNvSpPr>
          <p:nvPr>
            <p:ph type="body" idx="2"/>
          </p:nvPr>
        </p:nvSpPr>
        <p:spPr>
          <a:xfrm>
            <a:off x="4629149" y="1260871"/>
            <a:ext cx="3887393" cy="617935"/>
          </a:xfrm>
          <a:prstGeom prst="rect">
            <a:avLst/>
          </a:prstGeom>
          <a:noFill/>
          <a:ln>
            <a:noFill/>
          </a:ln>
        </p:spPr>
        <p:txBody>
          <a:bodyPr spcFirstLastPara="1" wrap="square" lIns="45700" tIns="45700" rIns="45700" bIns="45700" anchor="b"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85" name="Google Shape;85;p21"/>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628650" y="273843"/>
            <a:ext cx="7886700" cy="99417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88" name="Google Shape;88;p22"/>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含標題的內容">
  <p:cSld name="含標題的內容">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629841" y="342900"/>
            <a:ext cx="2949178" cy="120015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2400"/>
              <a:buFont typeface="Calibri"/>
              <a:buNone/>
              <a:defRPr sz="24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91" name="Google Shape;91;p23"/>
          <p:cNvSpPr txBox="1">
            <a:spLocks noGrp="1"/>
          </p:cNvSpPr>
          <p:nvPr>
            <p:ph type="body" idx="1"/>
          </p:nvPr>
        </p:nvSpPr>
        <p:spPr>
          <a:xfrm>
            <a:off x="3887391" y="740568"/>
            <a:ext cx="4629151" cy="3655221"/>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700"/>
              </a:spcBef>
              <a:spcAft>
                <a:spcPts val="0"/>
              </a:spcAft>
              <a:buClr>
                <a:srgbClr val="000000"/>
              </a:buClr>
              <a:buSzPts val="2400"/>
              <a:buChar char="•"/>
              <a:defRPr sz="2400">
                <a:solidFill>
                  <a:srgbClr val="000000"/>
                </a:solidFill>
                <a:latin typeface="Calibri"/>
                <a:ea typeface="Calibri"/>
                <a:cs typeface="Calibri"/>
                <a:sym typeface="Calibri"/>
              </a:defRPr>
            </a:lvl1pPr>
            <a:lvl2pPr marL="914400" lvl="1" indent="-381000" algn="l">
              <a:lnSpc>
                <a:spcPct val="90000"/>
              </a:lnSpc>
              <a:spcBef>
                <a:spcPts val="700"/>
              </a:spcBef>
              <a:spcAft>
                <a:spcPts val="0"/>
              </a:spcAft>
              <a:buClr>
                <a:srgbClr val="000000"/>
              </a:buClr>
              <a:buSzPts val="2400"/>
              <a:buChar char="•"/>
              <a:defRPr sz="2400">
                <a:solidFill>
                  <a:srgbClr val="000000"/>
                </a:solidFill>
                <a:latin typeface="Calibri"/>
                <a:ea typeface="Calibri"/>
                <a:cs typeface="Calibri"/>
                <a:sym typeface="Calibri"/>
              </a:defRPr>
            </a:lvl2pPr>
            <a:lvl3pPr marL="1371600" lvl="2" indent="-381000" algn="l">
              <a:lnSpc>
                <a:spcPct val="90000"/>
              </a:lnSpc>
              <a:spcBef>
                <a:spcPts val="700"/>
              </a:spcBef>
              <a:spcAft>
                <a:spcPts val="0"/>
              </a:spcAft>
              <a:buClr>
                <a:srgbClr val="000000"/>
              </a:buClr>
              <a:buSzPts val="2400"/>
              <a:buChar char="•"/>
              <a:defRPr sz="2400">
                <a:solidFill>
                  <a:srgbClr val="000000"/>
                </a:solidFill>
                <a:latin typeface="Calibri"/>
                <a:ea typeface="Calibri"/>
                <a:cs typeface="Calibri"/>
                <a:sym typeface="Calibri"/>
              </a:defRPr>
            </a:lvl3pPr>
            <a:lvl4pPr marL="1828800" lvl="3" indent="-381000" algn="l">
              <a:lnSpc>
                <a:spcPct val="90000"/>
              </a:lnSpc>
              <a:spcBef>
                <a:spcPts val="700"/>
              </a:spcBef>
              <a:spcAft>
                <a:spcPts val="0"/>
              </a:spcAft>
              <a:buClr>
                <a:srgbClr val="000000"/>
              </a:buClr>
              <a:buSzPts val="2400"/>
              <a:buChar char="•"/>
              <a:defRPr sz="2400">
                <a:solidFill>
                  <a:srgbClr val="000000"/>
                </a:solidFill>
                <a:latin typeface="Calibri"/>
                <a:ea typeface="Calibri"/>
                <a:cs typeface="Calibri"/>
                <a:sym typeface="Calibri"/>
              </a:defRPr>
            </a:lvl4pPr>
            <a:lvl5pPr marL="2286000" lvl="4" indent="-381000" algn="l">
              <a:lnSpc>
                <a:spcPct val="90000"/>
              </a:lnSpc>
              <a:spcBef>
                <a:spcPts val="700"/>
              </a:spcBef>
              <a:spcAft>
                <a:spcPts val="0"/>
              </a:spcAft>
              <a:buClr>
                <a:srgbClr val="000000"/>
              </a:buClr>
              <a:buSzPts val="2400"/>
              <a:buChar char="•"/>
              <a:defRPr sz="2400">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92" name="Google Shape;92;p23"/>
          <p:cNvSpPr txBox="1">
            <a:spLocks noGrp="1"/>
          </p:cNvSpPr>
          <p:nvPr>
            <p:ph type="body" idx="2"/>
          </p:nvPr>
        </p:nvSpPr>
        <p:spPr>
          <a:xfrm>
            <a:off x="629840" y="1543049"/>
            <a:ext cx="2949180" cy="2858693"/>
          </a:xfrm>
          <a:prstGeom prst="rect">
            <a:avLst/>
          </a:prstGeom>
          <a:noFill/>
          <a:ln>
            <a:noFill/>
          </a:ln>
        </p:spPr>
        <p:txBody>
          <a:bodyPr spcFirstLastPara="1" wrap="square" lIns="45700" tIns="45700" rIns="45700" bIns="457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93" name="Google Shape;93;p23"/>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含標題的圖片">
  <p:cSld name="含標題的圖片">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629841" y="342900"/>
            <a:ext cx="2949178" cy="120015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2400"/>
              <a:buFont typeface="Calibri"/>
              <a:buNone/>
              <a:defRPr sz="2400">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96" name="Google Shape;96;p24"/>
          <p:cNvSpPr>
            <a:spLocks noGrp="1"/>
          </p:cNvSpPr>
          <p:nvPr>
            <p:ph type="pic" idx="2"/>
          </p:nvPr>
        </p:nvSpPr>
        <p:spPr>
          <a:xfrm>
            <a:off x="3887391" y="740568"/>
            <a:ext cx="4629151" cy="3655221"/>
          </a:xfrm>
          <a:prstGeom prst="rect">
            <a:avLst/>
          </a:prstGeom>
          <a:noFill/>
          <a:ln>
            <a:noFill/>
          </a:ln>
        </p:spPr>
      </p:sp>
      <p:sp>
        <p:nvSpPr>
          <p:cNvPr id="97" name="Google Shape;97;p24"/>
          <p:cNvSpPr txBox="1">
            <a:spLocks noGrp="1"/>
          </p:cNvSpPr>
          <p:nvPr>
            <p:ph type="body" idx="1"/>
          </p:nvPr>
        </p:nvSpPr>
        <p:spPr>
          <a:xfrm>
            <a:off x="629841" y="1543050"/>
            <a:ext cx="2949178" cy="2858692"/>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700"/>
              </a:spcBef>
              <a:spcAft>
                <a:spcPts val="0"/>
              </a:spcAft>
              <a:buClr>
                <a:srgbClr val="000000"/>
              </a:buClr>
              <a:buSzPts val="1200"/>
              <a:buFont typeface="Calibri"/>
              <a:buNone/>
              <a:defRPr sz="1200">
                <a:solidFill>
                  <a:srgbClr val="000000"/>
                </a:solidFill>
                <a:latin typeface="Calibri"/>
                <a:ea typeface="Calibri"/>
                <a:cs typeface="Calibri"/>
                <a:sym typeface="Calibri"/>
              </a:defRPr>
            </a:lvl1pPr>
            <a:lvl2pPr marL="914400" lvl="1" indent="-228600" algn="l">
              <a:lnSpc>
                <a:spcPct val="90000"/>
              </a:lnSpc>
              <a:spcBef>
                <a:spcPts val="700"/>
              </a:spcBef>
              <a:spcAft>
                <a:spcPts val="0"/>
              </a:spcAft>
              <a:buClr>
                <a:srgbClr val="000000"/>
              </a:buClr>
              <a:buSzPts val="1200"/>
              <a:buFont typeface="Calibri"/>
              <a:buNone/>
              <a:defRPr sz="1200">
                <a:solidFill>
                  <a:srgbClr val="000000"/>
                </a:solidFill>
                <a:latin typeface="Calibri"/>
                <a:ea typeface="Calibri"/>
                <a:cs typeface="Calibri"/>
                <a:sym typeface="Calibri"/>
              </a:defRPr>
            </a:lvl2pPr>
            <a:lvl3pPr marL="1371600" lvl="2" indent="-228600" algn="l">
              <a:lnSpc>
                <a:spcPct val="90000"/>
              </a:lnSpc>
              <a:spcBef>
                <a:spcPts val="700"/>
              </a:spcBef>
              <a:spcAft>
                <a:spcPts val="0"/>
              </a:spcAft>
              <a:buClr>
                <a:srgbClr val="000000"/>
              </a:buClr>
              <a:buSzPts val="1200"/>
              <a:buFont typeface="Calibri"/>
              <a:buNone/>
              <a:defRPr sz="1200">
                <a:solidFill>
                  <a:srgbClr val="000000"/>
                </a:solidFill>
                <a:latin typeface="Calibri"/>
                <a:ea typeface="Calibri"/>
                <a:cs typeface="Calibri"/>
                <a:sym typeface="Calibri"/>
              </a:defRPr>
            </a:lvl3pPr>
            <a:lvl4pPr marL="1828800" lvl="3" indent="-228600" algn="l">
              <a:lnSpc>
                <a:spcPct val="90000"/>
              </a:lnSpc>
              <a:spcBef>
                <a:spcPts val="700"/>
              </a:spcBef>
              <a:spcAft>
                <a:spcPts val="0"/>
              </a:spcAft>
              <a:buClr>
                <a:srgbClr val="000000"/>
              </a:buClr>
              <a:buSzPts val="1200"/>
              <a:buFont typeface="Calibri"/>
              <a:buNone/>
              <a:defRPr sz="1200">
                <a:solidFill>
                  <a:srgbClr val="000000"/>
                </a:solidFill>
                <a:latin typeface="Calibri"/>
                <a:ea typeface="Calibri"/>
                <a:cs typeface="Calibri"/>
                <a:sym typeface="Calibri"/>
              </a:defRPr>
            </a:lvl4pPr>
            <a:lvl5pPr marL="2286000" lvl="4" indent="-228600" algn="l">
              <a:lnSpc>
                <a:spcPct val="90000"/>
              </a:lnSpc>
              <a:spcBef>
                <a:spcPts val="700"/>
              </a:spcBef>
              <a:spcAft>
                <a:spcPts val="0"/>
              </a:spcAft>
              <a:buClr>
                <a:srgbClr val="000000"/>
              </a:buClr>
              <a:buSzPts val="1200"/>
              <a:buFont typeface="Calibri"/>
              <a:buNone/>
              <a:defRPr sz="1200">
                <a:solidFill>
                  <a:srgbClr val="000000"/>
                </a:solidFill>
                <a:latin typeface="Calibri"/>
                <a:ea typeface="Calibri"/>
                <a:cs typeface="Calibri"/>
                <a:sym typeface="Calibri"/>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98" name="Google Shape;98;p24"/>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內容">
  <p:cSld name="標題及內容">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7" name="Google Shape;17;p4"/>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8" name="Google Shape;18;p4"/>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19"/>
        <p:cNvGrpSpPr/>
        <p:nvPr/>
      </p:nvGrpSpPr>
      <p:grpSpPr>
        <a:xfrm>
          <a:off x="0" y="0"/>
          <a:ext cx="0" cy="0"/>
          <a:chOff x="0" y="0"/>
          <a:chExt cx="0" cy="0"/>
        </a:xfrm>
      </p:grpSpPr>
      <p:sp>
        <p:nvSpPr>
          <p:cNvPr id="20" name="Google Shape;20;p5"/>
          <p:cNvSpPr txBox="1">
            <a:spLocks noGrp="1"/>
          </p:cNvSpPr>
          <p:nvPr>
            <p:ph type="sldNum" idx="12"/>
          </p:nvPr>
        </p:nvSpPr>
        <p:spPr>
          <a:xfrm>
            <a:off x="8295347" y="4801228"/>
            <a:ext cx="220003" cy="20591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21"/>
        <p:cNvGrpSpPr/>
        <p:nvPr/>
      </p:nvGrpSpPr>
      <p:grpSpPr>
        <a:xfrm>
          <a:off x="0" y="0"/>
          <a:ext cx="0" cy="0"/>
          <a:chOff x="0" y="0"/>
          <a:chExt cx="0" cy="0"/>
        </a:xfrm>
      </p:grpSpPr>
      <p:sp>
        <p:nvSpPr>
          <p:cNvPr id="22" name="Google Shape;22;p6"/>
          <p:cNvSpPr>
            <a:spLocks noGrp="1"/>
          </p:cNvSpPr>
          <p:nvPr>
            <p:ph type="pic" idx="2"/>
          </p:nvPr>
        </p:nvSpPr>
        <p:spPr>
          <a:xfrm>
            <a:off x="5910262" y="381000"/>
            <a:ext cx="2789663" cy="2231130"/>
          </a:xfrm>
          <a:prstGeom prst="rect">
            <a:avLst/>
          </a:prstGeom>
          <a:noFill/>
          <a:ln>
            <a:noFill/>
          </a:ln>
        </p:spPr>
      </p:sp>
      <p:sp>
        <p:nvSpPr>
          <p:cNvPr id="23" name="Google Shape;23;p6"/>
          <p:cNvSpPr>
            <a:spLocks noGrp="1"/>
          </p:cNvSpPr>
          <p:nvPr>
            <p:ph type="pic" idx="3"/>
          </p:nvPr>
        </p:nvSpPr>
        <p:spPr>
          <a:xfrm>
            <a:off x="5062537" y="1491853"/>
            <a:ext cx="3914776" cy="4556318"/>
          </a:xfrm>
          <a:prstGeom prst="rect">
            <a:avLst/>
          </a:prstGeom>
          <a:noFill/>
          <a:ln>
            <a:noFill/>
          </a:ln>
        </p:spPr>
      </p:sp>
      <p:sp>
        <p:nvSpPr>
          <p:cNvPr id="24" name="Google Shape;24;p6"/>
          <p:cNvSpPr>
            <a:spLocks noGrp="1"/>
          </p:cNvSpPr>
          <p:nvPr>
            <p:ph type="pic" idx="4"/>
          </p:nvPr>
        </p:nvSpPr>
        <p:spPr>
          <a:xfrm>
            <a:off x="-52388" y="185737"/>
            <a:ext cx="6229351" cy="4672013"/>
          </a:xfrm>
          <a:prstGeom prst="rect">
            <a:avLst/>
          </a:prstGeom>
          <a:noFill/>
          <a:ln>
            <a:noFill/>
          </a:ln>
        </p:spPr>
      </p:sp>
      <p:sp>
        <p:nvSpPr>
          <p:cNvPr id="25" name="Google Shape;25;p6"/>
          <p:cNvSpPr txBox="1">
            <a:spLocks noGrp="1"/>
          </p:cNvSpPr>
          <p:nvPr>
            <p:ph type="sldNum" idx="12"/>
          </p:nvPr>
        </p:nvSpPr>
        <p:spPr>
          <a:xfrm>
            <a:off x="4501889" y="4918849"/>
            <a:ext cx="135536" cy="127001"/>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6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000">
              <a:solidFill>
                <a:srgbClr val="58585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8" y="744574"/>
            <a:ext cx="8520601" cy="2052601"/>
          </a:xfrm>
          <a:prstGeom prst="rect">
            <a:avLst/>
          </a:prstGeom>
          <a:noFill/>
          <a:ln>
            <a:noFill/>
          </a:ln>
        </p:spPr>
        <p:txBody>
          <a:bodyPr spcFirstLastPara="1" wrap="square" lIns="91400" tIns="91400" rIns="91400" bIns="91400" anchor="b" anchorCtr="0">
            <a:norm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8" name="Google Shape;28;p7"/>
          <p:cNvSpPr txBox="1">
            <a:spLocks noGrp="1"/>
          </p:cNvSpPr>
          <p:nvPr>
            <p:ph type="body" idx="1"/>
          </p:nvPr>
        </p:nvSpPr>
        <p:spPr>
          <a:xfrm>
            <a:off x="311699" y="2834125"/>
            <a:ext cx="8520602" cy="792601"/>
          </a:xfrm>
          <a:prstGeom prst="rect">
            <a:avLst/>
          </a:prstGeom>
          <a:noFill/>
          <a:ln>
            <a:noFill/>
          </a:ln>
        </p:spPr>
        <p:txBody>
          <a:bodyPr spcFirstLastPara="1" wrap="square" lIns="91400" tIns="91400" rIns="91400" bIns="91400" anchor="t" anchorCtr="0">
            <a:norm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699" y="2150849"/>
            <a:ext cx="8520602" cy="841801"/>
          </a:xfrm>
          <a:prstGeom prst="rect">
            <a:avLst/>
          </a:prstGeom>
          <a:noFill/>
          <a:ln>
            <a:noFill/>
          </a:ln>
        </p:spPr>
        <p:txBody>
          <a:bodyPr spcFirstLastPara="1" wrap="square" lIns="91400" tIns="91400" rIns="91400" bIns="91400" anchor="ctr" anchorCtr="0">
            <a:norm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2" name="Google Shape;32;p8"/>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5" name="Google Shape;35;p9"/>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6" name="Google Shape;36;p9"/>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9" name="Google Shape;39;p10"/>
          <p:cNvSpPr txBox="1">
            <a:spLocks noGrp="1"/>
          </p:cNvSpPr>
          <p:nvPr>
            <p:ph type="body" idx="1"/>
          </p:nvPr>
        </p:nvSpPr>
        <p:spPr>
          <a:xfrm>
            <a:off x="311699" y="1152475"/>
            <a:ext cx="3999902" cy="3416400"/>
          </a:xfrm>
          <a:prstGeom prst="rect">
            <a:avLst/>
          </a:prstGeom>
          <a:noFill/>
          <a:ln>
            <a:noFill/>
          </a:ln>
        </p:spPr>
        <p:txBody>
          <a:bodyPr spcFirstLastPara="1" wrap="square" lIns="91400" tIns="91400" rIns="91400" bIns="91400" anchor="t" anchorCtr="0">
            <a:norm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0" name="Google Shape;40;p10"/>
          <p:cNvSpPr txBox="1">
            <a:spLocks noGrp="1"/>
          </p:cNvSpPr>
          <p:nvPr>
            <p:ph type="body" idx="2"/>
          </p:nvPr>
        </p:nvSpPr>
        <p:spPr>
          <a:xfrm>
            <a:off x="4832399" y="1152475"/>
            <a:ext cx="3999902" cy="3416400"/>
          </a:xfrm>
          <a:prstGeom prst="rect">
            <a:avLst/>
          </a:prstGeom>
          <a:noFill/>
          <a:ln>
            <a:noFill/>
          </a:ln>
        </p:spPr>
        <p:txBody>
          <a:bodyPr spcFirstLastPara="1" wrap="square" lIns="91400" tIns="91400" rIns="91400" bIns="91400" anchor="t" anchorCtr="0">
            <a:norm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1" name="Google Shape;41;p10"/>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684345" y="4700819"/>
            <a:ext cx="336814" cy="318396"/>
          </a:xfrm>
          <a:prstGeom prst="rect">
            <a:avLst/>
          </a:prstGeom>
          <a:noFill/>
          <a:ln>
            <a:noFill/>
          </a:ln>
        </p:spPr>
        <p:txBody>
          <a:bodyPr spcFirstLastPara="1" wrap="square" lIns="91400" tIns="91400" rIns="91400" bIns="91400" anchor="ctr" anchorCtr="0">
            <a:sp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hyperlink" Target="https://scikit-learn.org/stable/modules/generated/sklearn.ensemble.RandomForestClassifier.html" TargetMode="External"/><Relationship Id="rId3" Type="http://schemas.openxmlformats.org/officeDocument/2006/relationships/hyperlink" Target="https://www.kaggle.com/wordsforthewise/lending-club/code?datasetId=902&amp;sortBy=commentCount" TargetMode="External"/><Relationship Id="rId7" Type="http://schemas.openxmlformats.org/officeDocument/2006/relationships/hyperlink" Target="http://notebookpage1005.blogspot.com/2018/03/random-forest.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blog.csdn.net/qq_16633405/article/details/61200502" TargetMode="External"/><Relationship Id="rId11" Type="http://schemas.openxmlformats.org/officeDocument/2006/relationships/hyperlink" Target="https://chih-sheng-huang821.medium.com/%E6%A9%9F%E5%99%A8-%E7%B5%B1%E8%A8%88%E5%AD%B8%E7%BF%92-%E7%BE%85%E5%90%89%E6%96%AF%E5%9B%9E%E6%AD%B8-logistic-regression-aff7a830fb5d" TargetMode="External"/><Relationship Id="rId5" Type="http://schemas.openxmlformats.org/officeDocument/2006/relationships/hyperlink" Target="https://xgboost.readthedocs.io/en/latest/python/python_api.html#module-xgboost.sklearn" TargetMode="External"/><Relationship Id="rId10" Type="http://schemas.openxmlformats.org/officeDocument/2006/relationships/hyperlink" Target="https://scikit-learn.org/stable/modules/generated/sklearn.linear_model.LogisticRegression.html" TargetMode="External"/><Relationship Id="rId4" Type="http://schemas.openxmlformats.org/officeDocument/2006/relationships/hyperlink" Target="https://www.kaggle.com/wordsforthewise/eda-with-python" TargetMode="External"/><Relationship Id="rId9" Type="http://schemas.openxmlformats.org/officeDocument/2006/relationships/hyperlink" Target="https://zh.wikipedia.org/wiki/%E9%9A%8F%E6%9C%BA%E6%A3%AE%E6%9E%97"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25"/>
          <p:cNvGrpSpPr/>
          <p:nvPr/>
        </p:nvGrpSpPr>
        <p:grpSpPr>
          <a:xfrm>
            <a:off x="3197911" y="869375"/>
            <a:ext cx="5484518" cy="3866488"/>
            <a:chOff x="30" y="0"/>
            <a:chExt cx="5484517" cy="3866487"/>
          </a:xfrm>
        </p:grpSpPr>
        <p:sp>
          <p:nvSpPr>
            <p:cNvPr id="104" name="Google Shape;104;p25"/>
            <p:cNvSpPr/>
            <p:nvPr/>
          </p:nvSpPr>
          <p:spPr>
            <a:xfrm>
              <a:off x="3200130" y="958382"/>
              <a:ext cx="519915" cy="818710"/>
            </a:xfrm>
            <a:custGeom>
              <a:avLst/>
              <a:gdLst/>
              <a:ahLst/>
              <a:cxnLst/>
              <a:rect l="l" t="t" r="r" b="b"/>
              <a:pathLst>
                <a:path w="21600" h="21600" extrusionOk="0">
                  <a:moveTo>
                    <a:pt x="201" y="0"/>
                  </a:moveTo>
                  <a:cubicBezTo>
                    <a:pt x="121" y="0"/>
                    <a:pt x="0" y="51"/>
                    <a:pt x="0" y="128"/>
                  </a:cubicBezTo>
                  <a:lnTo>
                    <a:pt x="0" y="13333"/>
                  </a:lnTo>
                  <a:cubicBezTo>
                    <a:pt x="0" y="13385"/>
                    <a:pt x="41" y="13410"/>
                    <a:pt x="80" y="13436"/>
                  </a:cubicBezTo>
                  <a:lnTo>
                    <a:pt x="12855" y="21574"/>
                  </a:lnTo>
                  <a:cubicBezTo>
                    <a:pt x="12896" y="21600"/>
                    <a:pt x="12976" y="21600"/>
                    <a:pt x="13017" y="21600"/>
                  </a:cubicBezTo>
                  <a:lnTo>
                    <a:pt x="21399" y="21600"/>
                  </a:lnTo>
                  <a:cubicBezTo>
                    <a:pt x="21520" y="21600"/>
                    <a:pt x="21600" y="21548"/>
                    <a:pt x="21600" y="21472"/>
                  </a:cubicBezTo>
                  <a:cubicBezTo>
                    <a:pt x="21600" y="21395"/>
                    <a:pt x="21479" y="21344"/>
                    <a:pt x="21399" y="21344"/>
                  </a:cubicBezTo>
                  <a:lnTo>
                    <a:pt x="13097" y="21344"/>
                  </a:lnTo>
                  <a:lnTo>
                    <a:pt x="443" y="13282"/>
                  </a:lnTo>
                  <a:lnTo>
                    <a:pt x="443" y="128"/>
                  </a:lnTo>
                  <a:cubicBezTo>
                    <a:pt x="443" y="51"/>
                    <a:pt x="322" y="0"/>
                    <a:pt x="20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5"/>
            <p:cNvSpPr/>
            <p:nvPr/>
          </p:nvSpPr>
          <p:spPr>
            <a:xfrm>
              <a:off x="4146873" y="407409"/>
              <a:ext cx="519915" cy="667368"/>
            </a:xfrm>
            <a:custGeom>
              <a:avLst/>
              <a:gdLst/>
              <a:ahLst/>
              <a:cxnLst/>
              <a:rect l="l" t="t" r="r" b="b"/>
              <a:pathLst>
                <a:path w="21600" h="21600" extrusionOk="0">
                  <a:moveTo>
                    <a:pt x="21399" y="0"/>
                  </a:moveTo>
                  <a:cubicBezTo>
                    <a:pt x="21278" y="0"/>
                    <a:pt x="21157" y="62"/>
                    <a:pt x="21157" y="157"/>
                  </a:cubicBezTo>
                  <a:lnTo>
                    <a:pt x="21157" y="11397"/>
                  </a:lnTo>
                  <a:lnTo>
                    <a:pt x="8503" y="21255"/>
                  </a:lnTo>
                  <a:lnTo>
                    <a:pt x="242" y="21255"/>
                  </a:lnTo>
                  <a:cubicBezTo>
                    <a:pt x="121" y="21255"/>
                    <a:pt x="0" y="21349"/>
                    <a:pt x="0" y="21412"/>
                  </a:cubicBezTo>
                  <a:cubicBezTo>
                    <a:pt x="0" y="21506"/>
                    <a:pt x="80" y="21600"/>
                    <a:pt x="201" y="21600"/>
                  </a:cubicBezTo>
                  <a:lnTo>
                    <a:pt x="8583" y="21600"/>
                  </a:lnTo>
                  <a:cubicBezTo>
                    <a:pt x="8624" y="21600"/>
                    <a:pt x="8704" y="21569"/>
                    <a:pt x="8745" y="21538"/>
                  </a:cubicBezTo>
                  <a:lnTo>
                    <a:pt x="21520" y="11585"/>
                  </a:lnTo>
                  <a:cubicBezTo>
                    <a:pt x="21561" y="11553"/>
                    <a:pt x="21600" y="11491"/>
                    <a:pt x="21600" y="11459"/>
                  </a:cubicBezTo>
                  <a:lnTo>
                    <a:pt x="21600" y="157"/>
                  </a:lnTo>
                  <a:cubicBezTo>
                    <a:pt x="21600" y="62"/>
                    <a:pt x="21479" y="0"/>
                    <a:pt x="2139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5"/>
            <p:cNvSpPr/>
            <p:nvPr/>
          </p:nvSpPr>
          <p:spPr>
            <a:xfrm>
              <a:off x="3830151" y="259497"/>
              <a:ext cx="324472" cy="650398"/>
            </a:xfrm>
            <a:custGeom>
              <a:avLst/>
              <a:gdLst/>
              <a:ahLst/>
              <a:cxnLst/>
              <a:rect l="l" t="t" r="r" b="b"/>
              <a:pathLst>
                <a:path w="21568" h="21600" extrusionOk="0">
                  <a:moveTo>
                    <a:pt x="322" y="0"/>
                  </a:moveTo>
                  <a:cubicBezTo>
                    <a:pt x="243" y="0"/>
                    <a:pt x="161" y="15"/>
                    <a:pt x="96" y="48"/>
                  </a:cubicBezTo>
                  <a:cubicBezTo>
                    <a:pt x="-32" y="112"/>
                    <a:pt x="-32" y="209"/>
                    <a:pt x="96" y="274"/>
                  </a:cubicBezTo>
                  <a:lnTo>
                    <a:pt x="20925" y="10679"/>
                  </a:lnTo>
                  <a:lnTo>
                    <a:pt x="20925" y="21438"/>
                  </a:lnTo>
                  <a:cubicBezTo>
                    <a:pt x="20925" y="21535"/>
                    <a:pt x="21053" y="21600"/>
                    <a:pt x="21246" y="21600"/>
                  </a:cubicBezTo>
                  <a:cubicBezTo>
                    <a:pt x="21440" y="21600"/>
                    <a:pt x="21568" y="21535"/>
                    <a:pt x="21568" y="21438"/>
                  </a:cubicBezTo>
                  <a:lnTo>
                    <a:pt x="21568" y="10614"/>
                  </a:lnTo>
                  <a:cubicBezTo>
                    <a:pt x="21568" y="10582"/>
                    <a:pt x="21568" y="10517"/>
                    <a:pt x="21505" y="10486"/>
                  </a:cubicBezTo>
                  <a:lnTo>
                    <a:pt x="548" y="48"/>
                  </a:lnTo>
                  <a:cubicBezTo>
                    <a:pt x="483" y="15"/>
                    <a:pt x="404" y="0"/>
                    <a:pt x="322"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5"/>
            <p:cNvSpPr/>
            <p:nvPr/>
          </p:nvSpPr>
          <p:spPr>
            <a:xfrm>
              <a:off x="3553202" y="0"/>
              <a:ext cx="326915" cy="326915"/>
            </a:xfrm>
            <a:custGeom>
              <a:avLst/>
              <a:gdLst/>
              <a:ahLst/>
              <a:cxnLst/>
              <a:rect l="l" t="t" r="r" b="b"/>
              <a:pathLst>
                <a:path w="21600" h="21600" extrusionOk="0">
                  <a:moveTo>
                    <a:pt x="10831" y="642"/>
                  </a:moveTo>
                  <a:cubicBezTo>
                    <a:pt x="16409" y="642"/>
                    <a:pt x="20958" y="5191"/>
                    <a:pt x="20958" y="10767"/>
                  </a:cubicBezTo>
                  <a:cubicBezTo>
                    <a:pt x="20958" y="16344"/>
                    <a:pt x="16409" y="20894"/>
                    <a:pt x="10831" y="20894"/>
                  </a:cubicBezTo>
                  <a:cubicBezTo>
                    <a:pt x="5256" y="20894"/>
                    <a:pt x="706" y="16344"/>
                    <a:pt x="706" y="10767"/>
                  </a:cubicBezTo>
                  <a:cubicBezTo>
                    <a:pt x="706" y="5191"/>
                    <a:pt x="5256" y="642"/>
                    <a:pt x="10831" y="642"/>
                  </a:cubicBezTo>
                  <a:close/>
                  <a:moveTo>
                    <a:pt x="10831" y="0"/>
                  </a:moveTo>
                  <a:cubicBezTo>
                    <a:pt x="4871" y="0"/>
                    <a:pt x="0" y="4807"/>
                    <a:pt x="0" y="10767"/>
                  </a:cubicBezTo>
                  <a:cubicBezTo>
                    <a:pt x="0" y="16729"/>
                    <a:pt x="4871" y="21600"/>
                    <a:pt x="10831" y="21600"/>
                  </a:cubicBezTo>
                  <a:cubicBezTo>
                    <a:pt x="16793" y="21600"/>
                    <a:pt x="21600" y="16729"/>
                    <a:pt x="21600" y="10767"/>
                  </a:cubicBezTo>
                  <a:cubicBezTo>
                    <a:pt x="21600" y="4807"/>
                    <a:pt x="16793" y="0"/>
                    <a:pt x="10831"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5"/>
            <p:cNvSpPr/>
            <p:nvPr/>
          </p:nvSpPr>
          <p:spPr>
            <a:xfrm>
              <a:off x="3601238" y="47292"/>
              <a:ext cx="230851" cy="231350"/>
            </a:xfrm>
            <a:custGeom>
              <a:avLst/>
              <a:gdLst/>
              <a:ahLst/>
              <a:cxnLst/>
              <a:rect l="l" t="t" r="r" b="b"/>
              <a:pathLst>
                <a:path w="19697" h="21600" extrusionOk="0">
                  <a:moveTo>
                    <a:pt x="9849" y="0"/>
                  </a:moveTo>
                  <a:cubicBezTo>
                    <a:pt x="7325" y="0"/>
                    <a:pt x="4800" y="1064"/>
                    <a:pt x="2856" y="3192"/>
                  </a:cubicBezTo>
                  <a:cubicBezTo>
                    <a:pt x="-952" y="7358"/>
                    <a:pt x="-952" y="14242"/>
                    <a:pt x="2856" y="18408"/>
                  </a:cubicBezTo>
                  <a:cubicBezTo>
                    <a:pt x="4800" y="20536"/>
                    <a:pt x="7325" y="21600"/>
                    <a:pt x="9849" y="21600"/>
                  </a:cubicBezTo>
                  <a:cubicBezTo>
                    <a:pt x="12374" y="21600"/>
                    <a:pt x="14896" y="20536"/>
                    <a:pt x="16843" y="18408"/>
                  </a:cubicBezTo>
                  <a:cubicBezTo>
                    <a:pt x="20648" y="14242"/>
                    <a:pt x="20648" y="7358"/>
                    <a:pt x="16843" y="3192"/>
                  </a:cubicBezTo>
                  <a:cubicBezTo>
                    <a:pt x="14896" y="1064"/>
                    <a:pt x="12374" y="0"/>
                    <a:pt x="984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5"/>
            <p:cNvSpPr/>
            <p:nvPr/>
          </p:nvSpPr>
          <p:spPr>
            <a:xfrm>
              <a:off x="277446" y="3669596"/>
              <a:ext cx="4965553" cy="196891"/>
            </a:xfrm>
            <a:custGeom>
              <a:avLst/>
              <a:gdLst/>
              <a:ahLst/>
              <a:cxnLst/>
              <a:rect l="l" t="t" r="r" b="b"/>
              <a:pathLst>
                <a:path w="21600" h="21600" extrusionOk="0">
                  <a:moveTo>
                    <a:pt x="10802" y="0"/>
                  </a:moveTo>
                  <a:cubicBezTo>
                    <a:pt x="4836" y="0"/>
                    <a:pt x="0" y="4788"/>
                    <a:pt x="0" y="10746"/>
                  </a:cubicBezTo>
                  <a:cubicBezTo>
                    <a:pt x="0" y="16812"/>
                    <a:pt x="4836" y="21600"/>
                    <a:pt x="10802" y="21600"/>
                  </a:cubicBezTo>
                  <a:cubicBezTo>
                    <a:pt x="16764" y="21600"/>
                    <a:pt x="21600" y="16812"/>
                    <a:pt x="21600" y="10746"/>
                  </a:cubicBezTo>
                  <a:cubicBezTo>
                    <a:pt x="21600" y="4788"/>
                    <a:pt x="16764" y="0"/>
                    <a:pt x="10802" y="0"/>
                  </a:cubicBezTo>
                  <a:close/>
                </a:path>
              </a:pathLst>
            </a:custGeom>
            <a:solidFill>
              <a:srgbClr val="B7B7B7"/>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5"/>
            <p:cNvSpPr/>
            <p:nvPr/>
          </p:nvSpPr>
          <p:spPr>
            <a:xfrm>
              <a:off x="30" y="2178650"/>
              <a:ext cx="543194" cy="264828"/>
            </a:xfrm>
            <a:custGeom>
              <a:avLst/>
              <a:gdLst/>
              <a:ahLst/>
              <a:cxnLst/>
              <a:rect l="l" t="t" r="r" b="b"/>
              <a:pathLst>
                <a:path w="21600" h="21600" extrusionOk="0">
                  <a:moveTo>
                    <a:pt x="3356" y="0"/>
                  </a:moveTo>
                  <a:cubicBezTo>
                    <a:pt x="1504" y="0"/>
                    <a:pt x="0" y="3088"/>
                    <a:pt x="0" y="6885"/>
                  </a:cubicBezTo>
                  <a:lnTo>
                    <a:pt x="0" y="14717"/>
                  </a:lnTo>
                  <a:cubicBezTo>
                    <a:pt x="0" y="18515"/>
                    <a:pt x="1504" y="21600"/>
                    <a:pt x="3356" y="21600"/>
                  </a:cubicBezTo>
                  <a:lnTo>
                    <a:pt x="18244" y="21600"/>
                  </a:lnTo>
                  <a:cubicBezTo>
                    <a:pt x="20096" y="21600"/>
                    <a:pt x="21600" y="18515"/>
                    <a:pt x="21600" y="14717"/>
                  </a:cubicBezTo>
                  <a:lnTo>
                    <a:pt x="21600" y="6885"/>
                  </a:lnTo>
                  <a:cubicBezTo>
                    <a:pt x="21600" y="3088"/>
                    <a:pt x="20096" y="0"/>
                    <a:pt x="18244"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5"/>
            <p:cNvSpPr/>
            <p:nvPr/>
          </p:nvSpPr>
          <p:spPr>
            <a:xfrm>
              <a:off x="132903" y="2264016"/>
              <a:ext cx="152294" cy="30080"/>
            </a:xfrm>
            <a:custGeom>
              <a:avLst/>
              <a:gdLst/>
              <a:ahLst/>
              <a:cxnLst/>
              <a:rect l="l" t="t" r="r" b="b"/>
              <a:pathLst>
                <a:path w="21600" h="21600" extrusionOk="0">
                  <a:moveTo>
                    <a:pt x="2203" y="0"/>
                  </a:moveTo>
                  <a:cubicBezTo>
                    <a:pt x="964" y="0"/>
                    <a:pt x="0" y="4883"/>
                    <a:pt x="0" y="10448"/>
                  </a:cubicBezTo>
                  <a:cubicBezTo>
                    <a:pt x="0" y="16717"/>
                    <a:pt x="964" y="21600"/>
                    <a:pt x="2203" y="21600"/>
                  </a:cubicBezTo>
                  <a:lnTo>
                    <a:pt x="19402" y="21600"/>
                  </a:lnTo>
                  <a:cubicBezTo>
                    <a:pt x="20640" y="21600"/>
                    <a:pt x="21600" y="16717"/>
                    <a:pt x="21600" y="10448"/>
                  </a:cubicBezTo>
                  <a:cubicBezTo>
                    <a:pt x="21600" y="4883"/>
                    <a:pt x="20640" y="0"/>
                    <a:pt x="1940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5"/>
            <p:cNvSpPr/>
            <p:nvPr/>
          </p:nvSpPr>
          <p:spPr>
            <a:xfrm>
              <a:off x="324004" y="2264016"/>
              <a:ext cx="84386" cy="30080"/>
            </a:xfrm>
            <a:custGeom>
              <a:avLst/>
              <a:gdLst/>
              <a:ahLst/>
              <a:cxnLst/>
              <a:rect l="l" t="t" r="r" b="b"/>
              <a:pathLst>
                <a:path w="21600" h="21600" extrusionOk="0">
                  <a:moveTo>
                    <a:pt x="3975" y="0"/>
                  </a:moveTo>
                  <a:cubicBezTo>
                    <a:pt x="1741" y="0"/>
                    <a:pt x="0" y="4883"/>
                    <a:pt x="0" y="10448"/>
                  </a:cubicBezTo>
                  <a:cubicBezTo>
                    <a:pt x="0" y="16717"/>
                    <a:pt x="1741" y="21600"/>
                    <a:pt x="3975" y="21600"/>
                  </a:cubicBezTo>
                  <a:lnTo>
                    <a:pt x="17633" y="21600"/>
                  </a:lnTo>
                  <a:cubicBezTo>
                    <a:pt x="19867" y="21600"/>
                    <a:pt x="21600" y="16717"/>
                    <a:pt x="21600" y="10448"/>
                  </a:cubicBezTo>
                  <a:cubicBezTo>
                    <a:pt x="21600" y="4883"/>
                    <a:pt x="19616" y="0"/>
                    <a:pt x="17633"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5"/>
            <p:cNvSpPr/>
            <p:nvPr/>
          </p:nvSpPr>
          <p:spPr>
            <a:xfrm>
              <a:off x="220199" y="2327083"/>
              <a:ext cx="187331" cy="31029"/>
            </a:xfrm>
            <a:custGeom>
              <a:avLst/>
              <a:gdLst/>
              <a:ahLst/>
              <a:cxnLst/>
              <a:rect l="l" t="t" r="r" b="b"/>
              <a:pathLst>
                <a:path w="21501" h="21600" extrusionOk="0">
                  <a:moveTo>
                    <a:pt x="1782" y="0"/>
                  </a:moveTo>
                  <a:cubicBezTo>
                    <a:pt x="780" y="0"/>
                    <a:pt x="0" y="4712"/>
                    <a:pt x="0" y="10789"/>
                  </a:cubicBezTo>
                  <a:cubicBezTo>
                    <a:pt x="0" y="16888"/>
                    <a:pt x="780" y="21600"/>
                    <a:pt x="1782" y="21600"/>
                  </a:cubicBezTo>
                  <a:lnTo>
                    <a:pt x="19821" y="21600"/>
                  </a:lnTo>
                  <a:cubicBezTo>
                    <a:pt x="20823" y="21600"/>
                    <a:pt x="21600" y="16888"/>
                    <a:pt x="21491" y="10789"/>
                  </a:cubicBezTo>
                  <a:cubicBezTo>
                    <a:pt x="21491" y="4712"/>
                    <a:pt x="20711" y="0"/>
                    <a:pt x="19821"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5"/>
            <p:cNvSpPr/>
            <p:nvPr/>
          </p:nvSpPr>
          <p:spPr>
            <a:xfrm>
              <a:off x="3887866" y="867196"/>
              <a:ext cx="543224" cy="263848"/>
            </a:xfrm>
            <a:custGeom>
              <a:avLst/>
              <a:gdLst/>
              <a:ahLst/>
              <a:cxnLst/>
              <a:rect l="l" t="t" r="r" b="b"/>
              <a:pathLst>
                <a:path w="21600" h="21600" extrusionOk="0">
                  <a:moveTo>
                    <a:pt x="3318" y="0"/>
                  </a:moveTo>
                  <a:cubicBezTo>
                    <a:pt x="1466" y="0"/>
                    <a:pt x="0" y="3019"/>
                    <a:pt x="0" y="6831"/>
                  </a:cubicBezTo>
                  <a:lnTo>
                    <a:pt x="0" y="14692"/>
                  </a:lnTo>
                  <a:cubicBezTo>
                    <a:pt x="0" y="18503"/>
                    <a:pt x="1466" y="21600"/>
                    <a:pt x="3318" y="21600"/>
                  </a:cubicBezTo>
                  <a:lnTo>
                    <a:pt x="18245" y="21600"/>
                  </a:lnTo>
                  <a:cubicBezTo>
                    <a:pt x="20096" y="21600"/>
                    <a:pt x="21600" y="18503"/>
                    <a:pt x="21600" y="14692"/>
                  </a:cubicBezTo>
                  <a:lnTo>
                    <a:pt x="21600" y="6831"/>
                  </a:lnTo>
                  <a:cubicBezTo>
                    <a:pt x="21600" y="3019"/>
                    <a:pt x="20096" y="0"/>
                    <a:pt x="1824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p:nvPr/>
          </p:nvSpPr>
          <p:spPr>
            <a:xfrm>
              <a:off x="3957702" y="946742"/>
              <a:ext cx="122245" cy="31029"/>
            </a:xfrm>
            <a:custGeom>
              <a:avLst/>
              <a:gdLst/>
              <a:ahLst/>
              <a:cxnLst/>
              <a:rect l="l" t="t" r="r" b="b"/>
              <a:pathLst>
                <a:path w="21600" h="21600" extrusionOk="0">
                  <a:moveTo>
                    <a:pt x="2744" y="0"/>
                  </a:moveTo>
                  <a:cubicBezTo>
                    <a:pt x="1375" y="0"/>
                    <a:pt x="0" y="5395"/>
                    <a:pt x="0" y="10811"/>
                  </a:cubicBezTo>
                  <a:cubicBezTo>
                    <a:pt x="0" y="16888"/>
                    <a:pt x="1375" y="21600"/>
                    <a:pt x="2744" y="21600"/>
                  </a:cubicBezTo>
                  <a:lnTo>
                    <a:pt x="19029" y="21600"/>
                  </a:lnTo>
                  <a:cubicBezTo>
                    <a:pt x="20398" y="21600"/>
                    <a:pt x="21600" y="16888"/>
                    <a:pt x="21600" y="10811"/>
                  </a:cubicBezTo>
                  <a:cubicBezTo>
                    <a:pt x="21600" y="5395"/>
                    <a:pt x="20398" y="0"/>
                    <a:pt x="1902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5"/>
            <p:cNvSpPr/>
            <p:nvPr/>
          </p:nvSpPr>
          <p:spPr>
            <a:xfrm>
              <a:off x="4110975" y="946742"/>
              <a:ext cx="77617" cy="31029"/>
            </a:xfrm>
            <a:custGeom>
              <a:avLst/>
              <a:gdLst/>
              <a:ahLst/>
              <a:cxnLst/>
              <a:rect l="l" t="t" r="r" b="b"/>
              <a:pathLst>
                <a:path w="21600" h="21600" extrusionOk="0">
                  <a:moveTo>
                    <a:pt x="4322" y="0"/>
                  </a:moveTo>
                  <a:cubicBezTo>
                    <a:pt x="1892" y="0"/>
                    <a:pt x="0" y="5395"/>
                    <a:pt x="0" y="10811"/>
                  </a:cubicBezTo>
                  <a:cubicBezTo>
                    <a:pt x="0" y="16888"/>
                    <a:pt x="1892" y="21600"/>
                    <a:pt x="4322" y="21600"/>
                  </a:cubicBezTo>
                  <a:lnTo>
                    <a:pt x="17278" y="21600"/>
                  </a:lnTo>
                  <a:cubicBezTo>
                    <a:pt x="19708" y="21600"/>
                    <a:pt x="21600" y="16888"/>
                    <a:pt x="21600" y="10811"/>
                  </a:cubicBezTo>
                  <a:cubicBezTo>
                    <a:pt x="21600" y="5395"/>
                    <a:pt x="19708" y="0"/>
                    <a:pt x="1727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a:off x="4294326" y="946742"/>
              <a:ext cx="65947" cy="31029"/>
            </a:xfrm>
            <a:custGeom>
              <a:avLst/>
              <a:gdLst/>
              <a:ahLst/>
              <a:cxnLst/>
              <a:rect l="l" t="t" r="r" b="b"/>
              <a:pathLst>
                <a:path w="21600" h="21600" extrusionOk="0">
                  <a:moveTo>
                    <a:pt x="5076" y="0"/>
                  </a:moveTo>
                  <a:cubicBezTo>
                    <a:pt x="2217" y="0"/>
                    <a:pt x="0" y="5395"/>
                    <a:pt x="0" y="10811"/>
                  </a:cubicBezTo>
                  <a:cubicBezTo>
                    <a:pt x="0" y="16888"/>
                    <a:pt x="2217" y="21600"/>
                    <a:pt x="5076" y="21600"/>
                  </a:cubicBezTo>
                  <a:lnTo>
                    <a:pt x="16514" y="21600"/>
                  </a:lnTo>
                  <a:cubicBezTo>
                    <a:pt x="19373" y="21600"/>
                    <a:pt x="21600" y="16888"/>
                    <a:pt x="21600" y="10811"/>
                  </a:cubicBezTo>
                  <a:cubicBezTo>
                    <a:pt x="21600" y="5395"/>
                    <a:pt x="19373" y="0"/>
                    <a:pt x="1651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5"/>
            <p:cNvSpPr/>
            <p:nvPr/>
          </p:nvSpPr>
          <p:spPr>
            <a:xfrm>
              <a:off x="4110975" y="1019489"/>
              <a:ext cx="166842" cy="31059"/>
            </a:xfrm>
            <a:custGeom>
              <a:avLst/>
              <a:gdLst/>
              <a:ahLst/>
              <a:cxnLst/>
              <a:rect l="l" t="t" r="r" b="b"/>
              <a:pathLst>
                <a:path w="21600" h="21600" extrusionOk="0">
                  <a:moveTo>
                    <a:pt x="2011" y="0"/>
                  </a:moveTo>
                  <a:cubicBezTo>
                    <a:pt x="880" y="0"/>
                    <a:pt x="0" y="5389"/>
                    <a:pt x="0" y="10800"/>
                  </a:cubicBezTo>
                  <a:cubicBezTo>
                    <a:pt x="0" y="16871"/>
                    <a:pt x="880" y="21600"/>
                    <a:pt x="2011" y="21600"/>
                  </a:cubicBezTo>
                  <a:lnTo>
                    <a:pt x="19716" y="21600"/>
                  </a:lnTo>
                  <a:cubicBezTo>
                    <a:pt x="20724" y="21600"/>
                    <a:pt x="21600" y="16871"/>
                    <a:pt x="21600" y="10800"/>
                  </a:cubicBezTo>
                  <a:cubicBezTo>
                    <a:pt x="21600" y="5389"/>
                    <a:pt x="20724" y="0"/>
                    <a:pt x="19716"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5"/>
            <p:cNvSpPr/>
            <p:nvPr/>
          </p:nvSpPr>
          <p:spPr>
            <a:xfrm>
              <a:off x="1165992" y="1235798"/>
              <a:ext cx="543224" cy="263847"/>
            </a:xfrm>
            <a:custGeom>
              <a:avLst/>
              <a:gdLst/>
              <a:ahLst/>
              <a:cxnLst/>
              <a:rect l="l" t="t" r="r" b="b"/>
              <a:pathLst>
                <a:path w="21600" h="21600" extrusionOk="0">
                  <a:moveTo>
                    <a:pt x="3355" y="0"/>
                  </a:moveTo>
                  <a:cubicBezTo>
                    <a:pt x="1504" y="0"/>
                    <a:pt x="0" y="3019"/>
                    <a:pt x="0" y="6831"/>
                  </a:cubicBezTo>
                  <a:lnTo>
                    <a:pt x="0" y="14692"/>
                  </a:lnTo>
                  <a:cubicBezTo>
                    <a:pt x="0" y="18503"/>
                    <a:pt x="1504" y="21600"/>
                    <a:pt x="3355" y="21600"/>
                  </a:cubicBezTo>
                  <a:lnTo>
                    <a:pt x="18282" y="21600"/>
                  </a:lnTo>
                  <a:cubicBezTo>
                    <a:pt x="20134" y="21600"/>
                    <a:pt x="21600" y="18503"/>
                    <a:pt x="21600" y="14692"/>
                  </a:cubicBezTo>
                  <a:lnTo>
                    <a:pt x="21600" y="6831"/>
                  </a:lnTo>
                  <a:cubicBezTo>
                    <a:pt x="21600" y="3019"/>
                    <a:pt x="20134" y="0"/>
                    <a:pt x="1828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a:off x="1279476" y="1304684"/>
              <a:ext cx="78567" cy="31030"/>
            </a:xfrm>
            <a:custGeom>
              <a:avLst/>
              <a:gdLst/>
              <a:ahLst/>
              <a:cxnLst/>
              <a:rect l="l" t="t" r="r" b="b"/>
              <a:pathLst>
                <a:path w="21600" h="21600" extrusionOk="0">
                  <a:moveTo>
                    <a:pt x="4269" y="0"/>
                  </a:moveTo>
                  <a:cubicBezTo>
                    <a:pt x="1869" y="0"/>
                    <a:pt x="0" y="4712"/>
                    <a:pt x="0" y="10789"/>
                  </a:cubicBezTo>
                  <a:cubicBezTo>
                    <a:pt x="0" y="16866"/>
                    <a:pt x="1869" y="21600"/>
                    <a:pt x="4269" y="21600"/>
                  </a:cubicBezTo>
                  <a:lnTo>
                    <a:pt x="17339" y="21600"/>
                  </a:lnTo>
                  <a:cubicBezTo>
                    <a:pt x="19739" y="21600"/>
                    <a:pt x="21600" y="16866"/>
                    <a:pt x="21600" y="10789"/>
                  </a:cubicBezTo>
                  <a:cubicBezTo>
                    <a:pt x="21600" y="4712"/>
                    <a:pt x="19739" y="0"/>
                    <a:pt x="1733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5"/>
            <p:cNvSpPr/>
            <p:nvPr/>
          </p:nvSpPr>
          <p:spPr>
            <a:xfrm>
              <a:off x="1405580" y="1304684"/>
              <a:ext cx="56268" cy="31030"/>
            </a:xfrm>
            <a:custGeom>
              <a:avLst/>
              <a:gdLst/>
              <a:ahLst/>
              <a:cxnLst/>
              <a:rect l="l" t="t" r="r" b="b"/>
              <a:pathLst>
                <a:path w="21600" h="21600" extrusionOk="0">
                  <a:moveTo>
                    <a:pt x="5585" y="0"/>
                  </a:moveTo>
                  <a:cubicBezTo>
                    <a:pt x="2610" y="0"/>
                    <a:pt x="0" y="4712"/>
                    <a:pt x="0" y="10789"/>
                  </a:cubicBezTo>
                  <a:cubicBezTo>
                    <a:pt x="0" y="16866"/>
                    <a:pt x="2610" y="21600"/>
                    <a:pt x="5585" y="21600"/>
                  </a:cubicBezTo>
                  <a:lnTo>
                    <a:pt x="16015" y="21600"/>
                  </a:lnTo>
                  <a:cubicBezTo>
                    <a:pt x="18990" y="21600"/>
                    <a:pt x="21600" y="16866"/>
                    <a:pt x="21600" y="10789"/>
                  </a:cubicBezTo>
                  <a:cubicBezTo>
                    <a:pt x="21600" y="4712"/>
                    <a:pt x="18990" y="0"/>
                    <a:pt x="16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5"/>
            <p:cNvSpPr/>
            <p:nvPr/>
          </p:nvSpPr>
          <p:spPr>
            <a:xfrm>
              <a:off x="1395870" y="1374521"/>
              <a:ext cx="146474" cy="31029"/>
            </a:xfrm>
            <a:custGeom>
              <a:avLst/>
              <a:gdLst/>
              <a:ahLst/>
              <a:cxnLst/>
              <a:rect l="l" t="t" r="r" b="b"/>
              <a:pathLst>
                <a:path w="21600" h="21600" extrusionOk="0">
                  <a:moveTo>
                    <a:pt x="2290" y="0"/>
                  </a:moveTo>
                  <a:cubicBezTo>
                    <a:pt x="1003" y="0"/>
                    <a:pt x="0" y="4734"/>
                    <a:pt x="0" y="10811"/>
                  </a:cubicBezTo>
                  <a:cubicBezTo>
                    <a:pt x="0" y="16205"/>
                    <a:pt x="1003" y="21600"/>
                    <a:pt x="2290" y="21600"/>
                  </a:cubicBezTo>
                  <a:lnTo>
                    <a:pt x="19314" y="21600"/>
                  </a:lnTo>
                  <a:cubicBezTo>
                    <a:pt x="20602" y="21600"/>
                    <a:pt x="21600" y="16888"/>
                    <a:pt x="21600" y="10811"/>
                  </a:cubicBezTo>
                  <a:cubicBezTo>
                    <a:pt x="21600" y="4734"/>
                    <a:pt x="20602" y="0"/>
                    <a:pt x="1931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5"/>
            <p:cNvSpPr/>
            <p:nvPr/>
          </p:nvSpPr>
          <p:spPr>
            <a:xfrm>
              <a:off x="1583111" y="1374521"/>
              <a:ext cx="64018" cy="31029"/>
            </a:xfrm>
            <a:custGeom>
              <a:avLst/>
              <a:gdLst/>
              <a:ahLst/>
              <a:cxnLst/>
              <a:rect l="l" t="t" r="r" b="b"/>
              <a:pathLst>
                <a:path w="21600" h="21600" extrusionOk="0">
                  <a:moveTo>
                    <a:pt x="4909" y="0"/>
                  </a:moveTo>
                  <a:cubicBezTo>
                    <a:pt x="2284" y="0"/>
                    <a:pt x="0" y="4734"/>
                    <a:pt x="0" y="10811"/>
                  </a:cubicBezTo>
                  <a:cubicBezTo>
                    <a:pt x="0" y="16205"/>
                    <a:pt x="2284" y="21600"/>
                    <a:pt x="4909" y="21600"/>
                  </a:cubicBezTo>
                  <a:lnTo>
                    <a:pt x="16360" y="21600"/>
                  </a:lnTo>
                  <a:cubicBezTo>
                    <a:pt x="19306" y="21600"/>
                    <a:pt x="21600" y="16888"/>
                    <a:pt x="21600" y="10811"/>
                  </a:cubicBezTo>
                  <a:cubicBezTo>
                    <a:pt x="21600" y="4734"/>
                    <a:pt x="19306" y="0"/>
                    <a:pt x="1636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5"/>
            <p:cNvSpPr/>
            <p:nvPr/>
          </p:nvSpPr>
          <p:spPr>
            <a:xfrm>
              <a:off x="3413529" y="1326983"/>
              <a:ext cx="1694637" cy="2405651"/>
            </a:xfrm>
            <a:custGeom>
              <a:avLst/>
              <a:gdLst/>
              <a:ahLst/>
              <a:cxnLst/>
              <a:rect l="l" t="t" r="r" b="b"/>
              <a:pathLst>
                <a:path w="21600" h="21600" extrusionOk="0">
                  <a:moveTo>
                    <a:pt x="1694" y="0"/>
                  </a:moveTo>
                  <a:cubicBezTo>
                    <a:pt x="767" y="0"/>
                    <a:pt x="0" y="531"/>
                    <a:pt x="0" y="1193"/>
                  </a:cubicBezTo>
                  <a:lnTo>
                    <a:pt x="0" y="20398"/>
                  </a:lnTo>
                  <a:cubicBezTo>
                    <a:pt x="0" y="21060"/>
                    <a:pt x="767" y="21600"/>
                    <a:pt x="1694" y="21600"/>
                  </a:cubicBezTo>
                  <a:lnTo>
                    <a:pt x="19906" y="21600"/>
                  </a:lnTo>
                  <a:cubicBezTo>
                    <a:pt x="20846" y="21600"/>
                    <a:pt x="21600" y="21060"/>
                    <a:pt x="21600" y="20398"/>
                  </a:cubicBezTo>
                  <a:lnTo>
                    <a:pt x="21600" y="1193"/>
                  </a:lnTo>
                  <a:cubicBezTo>
                    <a:pt x="21600" y="531"/>
                    <a:pt x="20846" y="0"/>
                    <a:pt x="19906"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5"/>
            <p:cNvSpPr/>
            <p:nvPr/>
          </p:nvSpPr>
          <p:spPr>
            <a:xfrm>
              <a:off x="3534794" y="1549112"/>
              <a:ext cx="1433699" cy="198274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5"/>
            <p:cNvSpPr/>
            <p:nvPr/>
          </p:nvSpPr>
          <p:spPr>
            <a:xfrm>
              <a:off x="3626929" y="1594720"/>
              <a:ext cx="1289156" cy="1868247"/>
            </a:xfrm>
            <a:custGeom>
              <a:avLst/>
              <a:gdLst/>
              <a:ahLst/>
              <a:cxnLst/>
              <a:rect l="l" t="t" r="r" b="b"/>
              <a:pathLst>
                <a:path w="21600" h="21600" extrusionOk="0">
                  <a:moveTo>
                    <a:pt x="21405" y="112"/>
                  </a:moveTo>
                  <a:lnTo>
                    <a:pt x="21405" y="21477"/>
                  </a:lnTo>
                  <a:lnTo>
                    <a:pt x="179" y="21477"/>
                  </a:lnTo>
                  <a:lnTo>
                    <a:pt x="179" y="112"/>
                  </a:lnTo>
                  <a:close/>
                  <a:moveTo>
                    <a:pt x="0" y="0"/>
                  </a:moveTo>
                  <a:lnTo>
                    <a:pt x="0" y="21600"/>
                  </a:lnTo>
                  <a:lnTo>
                    <a:pt x="21600" y="21600"/>
                  </a:lnTo>
                  <a:lnTo>
                    <a:pt x="21600"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5"/>
            <p:cNvSpPr/>
            <p:nvPr/>
          </p:nvSpPr>
          <p:spPr>
            <a:xfrm>
              <a:off x="3631799" y="3141847"/>
              <a:ext cx="1278467" cy="12701"/>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5"/>
            <p:cNvSpPr/>
            <p:nvPr/>
          </p:nvSpPr>
          <p:spPr>
            <a:xfrm>
              <a:off x="3631799" y="2831933"/>
              <a:ext cx="1278467" cy="12701"/>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5"/>
            <p:cNvSpPr/>
            <p:nvPr/>
          </p:nvSpPr>
          <p:spPr>
            <a:xfrm>
              <a:off x="3631799" y="2522003"/>
              <a:ext cx="1278467" cy="12701"/>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5"/>
            <p:cNvSpPr/>
            <p:nvPr/>
          </p:nvSpPr>
          <p:spPr>
            <a:xfrm>
              <a:off x="3631799" y="2212579"/>
              <a:ext cx="1278467" cy="12701"/>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5"/>
            <p:cNvSpPr/>
            <p:nvPr/>
          </p:nvSpPr>
          <p:spPr>
            <a:xfrm>
              <a:off x="3631799" y="1902649"/>
              <a:ext cx="1278467" cy="12701"/>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5"/>
            <p:cNvSpPr/>
            <p:nvPr/>
          </p:nvSpPr>
          <p:spPr>
            <a:xfrm>
              <a:off x="4691005" y="1599559"/>
              <a:ext cx="12701" cy="1858569"/>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5"/>
            <p:cNvSpPr/>
            <p:nvPr/>
          </p:nvSpPr>
          <p:spPr>
            <a:xfrm>
              <a:off x="4478096" y="1599559"/>
              <a:ext cx="12701" cy="1858569"/>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5"/>
            <p:cNvSpPr/>
            <p:nvPr/>
          </p:nvSpPr>
          <p:spPr>
            <a:xfrm>
              <a:off x="4265172" y="1599559"/>
              <a:ext cx="12701" cy="1858569"/>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5"/>
            <p:cNvSpPr/>
            <p:nvPr/>
          </p:nvSpPr>
          <p:spPr>
            <a:xfrm>
              <a:off x="4051757" y="1599559"/>
              <a:ext cx="12701" cy="1858569"/>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5"/>
            <p:cNvSpPr/>
            <p:nvPr/>
          </p:nvSpPr>
          <p:spPr>
            <a:xfrm>
              <a:off x="3838848" y="1599559"/>
              <a:ext cx="12701" cy="1858569"/>
            </a:xfrm>
            <a:prstGeom prst="rect">
              <a:avLst/>
            </a:pr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5"/>
            <p:cNvSpPr/>
            <p:nvPr/>
          </p:nvSpPr>
          <p:spPr>
            <a:xfrm>
              <a:off x="3849057" y="2765521"/>
              <a:ext cx="128066" cy="259958"/>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5"/>
            <p:cNvSpPr/>
            <p:nvPr/>
          </p:nvSpPr>
          <p:spPr>
            <a:xfrm>
              <a:off x="4031429" y="2558922"/>
              <a:ext cx="128065" cy="466557"/>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5"/>
            <p:cNvSpPr/>
            <p:nvPr/>
          </p:nvSpPr>
          <p:spPr>
            <a:xfrm>
              <a:off x="4212819" y="2917814"/>
              <a:ext cx="128065" cy="107665"/>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5"/>
            <p:cNvSpPr/>
            <p:nvPr/>
          </p:nvSpPr>
          <p:spPr>
            <a:xfrm>
              <a:off x="4394210" y="2683065"/>
              <a:ext cx="128065" cy="342414"/>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5"/>
            <p:cNvSpPr/>
            <p:nvPr/>
          </p:nvSpPr>
          <p:spPr>
            <a:xfrm>
              <a:off x="4576581" y="2811129"/>
              <a:ext cx="128065" cy="214350"/>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5"/>
            <p:cNvSpPr/>
            <p:nvPr/>
          </p:nvSpPr>
          <p:spPr>
            <a:xfrm>
              <a:off x="4369002" y="3108914"/>
              <a:ext cx="169752" cy="30080"/>
            </a:xfrm>
            <a:custGeom>
              <a:avLst/>
              <a:gdLst/>
              <a:ahLst/>
              <a:cxnLst/>
              <a:rect l="l" t="t" r="r" b="b"/>
              <a:pathLst>
                <a:path w="21600" h="21600" extrusionOk="0">
                  <a:moveTo>
                    <a:pt x="1976" y="0"/>
                  </a:moveTo>
                  <a:cubicBezTo>
                    <a:pt x="865" y="0"/>
                    <a:pt x="0" y="4883"/>
                    <a:pt x="0" y="11152"/>
                  </a:cubicBezTo>
                  <a:cubicBezTo>
                    <a:pt x="0" y="16717"/>
                    <a:pt x="865" y="21600"/>
                    <a:pt x="1976" y="21600"/>
                  </a:cubicBezTo>
                  <a:lnTo>
                    <a:pt x="19624" y="21600"/>
                  </a:lnTo>
                  <a:cubicBezTo>
                    <a:pt x="20614" y="21600"/>
                    <a:pt x="21600" y="16717"/>
                    <a:pt x="21600" y="11152"/>
                  </a:cubicBezTo>
                  <a:cubicBezTo>
                    <a:pt x="21600" y="4883"/>
                    <a:pt x="20614" y="0"/>
                    <a:pt x="1962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5"/>
            <p:cNvSpPr/>
            <p:nvPr/>
          </p:nvSpPr>
          <p:spPr>
            <a:xfrm>
              <a:off x="4656127" y="3108914"/>
              <a:ext cx="64998" cy="30080"/>
            </a:xfrm>
            <a:custGeom>
              <a:avLst/>
              <a:gdLst/>
              <a:ahLst/>
              <a:cxnLst/>
              <a:rect l="l" t="t" r="r" b="b"/>
              <a:pathLst>
                <a:path w="21600" h="21600" extrusionOk="0">
                  <a:moveTo>
                    <a:pt x="5161" y="0"/>
                  </a:moveTo>
                  <a:cubicBezTo>
                    <a:pt x="2260" y="0"/>
                    <a:pt x="0" y="4883"/>
                    <a:pt x="0" y="11152"/>
                  </a:cubicBezTo>
                  <a:cubicBezTo>
                    <a:pt x="0" y="16717"/>
                    <a:pt x="2260" y="21600"/>
                    <a:pt x="5161" y="21600"/>
                  </a:cubicBezTo>
                  <a:lnTo>
                    <a:pt x="16439" y="21600"/>
                  </a:lnTo>
                  <a:cubicBezTo>
                    <a:pt x="19340" y="21600"/>
                    <a:pt x="21600" y="16717"/>
                    <a:pt x="21600" y="11152"/>
                  </a:cubicBezTo>
                  <a:cubicBezTo>
                    <a:pt x="21600" y="4883"/>
                    <a:pt x="19340" y="0"/>
                    <a:pt x="1643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5"/>
            <p:cNvSpPr/>
            <p:nvPr/>
          </p:nvSpPr>
          <p:spPr>
            <a:xfrm>
              <a:off x="4438838" y="3163221"/>
              <a:ext cx="73728" cy="31060"/>
            </a:xfrm>
            <a:custGeom>
              <a:avLst/>
              <a:gdLst/>
              <a:ahLst/>
              <a:cxnLst/>
              <a:rect l="l" t="t" r="r" b="b"/>
              <a:pathLst>
                <a:path w="21600" h="21600" extrusionOk="0">
                  <a:moveTo>
                    <a:pt x="4263" y="0"/>
                  </a:moveTo>
                  <a:cubicBezTo>
                    <a:pt x="1992" y="0"/>
                    <a:pt x="0" y="4729"/>
                    <a:pt x="0" y="10800"/>
                  </a:cubicBezTo>
                  <a:cubicBezTo>
                    <a:pt x="0" y="16871"/>
                    <a:pt x="1992" y="21600"/>
                    <a:pt x="4263" y="21600"/>
                  </a:cubicBezTo>
                  <a:lnTo>
                    <a:pt x="17050" y="21600"/>
                  </a:lnTo>
                  <a:cubicBezTo>
                    <a:pt x="19608" y="21600"/>
                    <a:pt x="21600" y="16871"/>
                    <a:pt x="21600" y="10800"/>
                  </a:cubicBezTo>
                  <a:cubicBezTo>
                    <a:pt x="21600" y="4729"/>
                    <a:pt x="19608" y="0"/>
                    <a:pt x="1705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5"/>
            <p:cNvSpPr/>
            <p:nvPr/>
          </p:nvSpPr>
          <p:spPr>
            <a:xfrm>
              <a:off x="4557192" y="3163221"/>
              <a:ext cx="129995" cy="31060"/>
            </a:xfrm>
            <a:custGeom>
              <a:avLst/>
              <a:gdLst/>
              <a:ahLst/>
              <a:cxnLst/>
              <a:rect l="l" t="t" r="r" b="b"/>
              <a:pathLst>
                <a:path w="21600" h="21600" extrusionOk="0">
                  <a:moveTo>
                    <a:pt x="2580" y="0"/>
                  </a:moveTo>
                  <a:cubicBezTo>
                    <a:pt x="1130" y="0"/>
                    <a:pt x="0" y="4729"/>
                    <a:pt x="0" y="10800"/>
                  </a:cubicBezTo>
                  <a:cubicBezTo>
                    <a:pt x="0" y="16871"/>
                    <a:pt x="1130" y="21600"/>
                    <a:pt x="2580" y="21600"/>
                  </a:cubicBezTo>
                  <a:lnTo>
                    <a:pt x="19020" y="21600"/>
                  </a:lnTo>
                  <a:cubicBezTo>
                    <a:pt x="20307" y="21600"/>
                    <a:pt x="21600" y="16871"/>
                    <a:pt x="21600" y="10800"/>
                  </a:cubicBezTo>
                  <a:cubicBezTo>
                    <a:pt x="21600" y="4729"/>
                    <a:pt x="20470" y="0"/>
                    <a:pt x="1902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5"/>
            <p:cNvSpPr/>
            <p:nvPr/>
          </p:nvSpPr>
          <p:spPr>
            <a:xfrm>
              <a:off x="4592111" y="2292165"/>
              <a:ext cx="168772" cy="31029"/>
            </a:xfrm>
            <a:custGeom>
              <a:avLst/>
              <a:gdLst/>
              <a:ahLst/>
              <a:cxnLst/>
              <a:rect l="l" t="t" r="r" b="b"/>
              <a:pathLst>
                <a:path w="21600" h="21600" extrusionOk="0">
                  <a:moveTo>
                    <a:pt x="1988" y="0"/>
                  </a:moveTo>
                  <a:cubicBezTo>
                    <a:pt x="870" y="0"/>
                    <a:pt x="0" y="5395"/>
                    <a:pt x="0" y="10789"/>
                  </a:cubicBezTo>
                  <a:cubicBezTo>
                    <a:pt x="0" y="16866"/>
                    <a:pt x="870" y="21600"/>
                    <a:pt x="1988" y="21600"/>
                  </a:cubicBezTo>
                  <a:lnTo>
                    <a:pt x="19616" y="21600"/>
                  </a:lnTo>
                  <a:cubicBezTo>
                    <a:pt x="20734" y="21600"/>
                    <a:pt x="21600" y="16866"/>
                    <a:pt x="21600" y="10789"/>
                  </a:cubicBezTo>
                  <a:cubicBezTo>
                    <a:pt x="21600" y="5395"/>
                    <a:pt x="20734" y="0"/>
                    <a:pt x="1961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5"/>
            <p:cNvSpPr/>
            <p:nvPr/>
          </p:nvSpPr>
          <p:spPr>
            <a:xfrm>
              <a:off x="4660967" y="2347452"/>
              <a:ext cx="74708" cy="31029"/>
            </a:xfrm>
            <a:custGeom>
              <a:avLst/>
              <a:gdLst/>
              <a:ahLst/>
              <a:cxnLst/>
              <a:rect l="l" t="t" r="r" b="b"/>
              <a:pathLst>
                <a:path w="21600" h="21600" extrusionOk="0">
                  <a:moveTo>
                    <a:pt x="4490" y="0"/>
                  </a:moveTo>
                  <a:cubicBezTo>
                    <a:pt x="1966" y="0"/>
                    <a:pt x="0" y="4734"/>
                    <a:pt x="0" y="10811"/>
                  </a:cubicBezTo>
                  <a:cubicBezTo>
                    <a:pt x="0" y="16888"/>
                    <a:pt x="1966" y="21600"/>
                    <a:pt x="4490" y="21600"/>
                  </a:cubicBezTo>
                  <a:lnTo>
                    <a:pt x="17110" y="21600"/>
                  </a:lnTo>
                  <a:cubicBezTo>
                    <a:pt x="19359" y="21600"/>
                    <a:pt x="21600" y="16888"/>
                    <a:pt x="21600" y="10811"/>
                  </a:cubicBezTo>
                  <a:cubicBezTo>
                    <a:pt x="21600" y="4734"/>
                    <a:pt x="19359" y="0"/>
                    <a:pt x="1711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5"/>
            <p:cNvSpPr/>
            <p:nvPr/>
          </p:nvSpPr>
          <p:spPr>
            <a:xfrm>
              <a:off x="3829669" y="3108914"/>
              <a:ext cx="138724" cy="30080"/>
            </a:xfrm>
            <a:custGeom>
              <a:avLst/>
              <a:gdLst/>
              <a:ahLst/>
              <a:cxnLst/>
              <a:rect l="l" t="t" r="r" b="b"/>
              <a:pathLst>
                <a:path w="21600" h="21600" extrusionOk="0">
                  <a:moveTo>
                    <a:pt x="2418" y="0"/>
                  </a:moveTo>
                  <a:cubicBezTo>
                    <a:pt x="1059" y="0"/>
                    <a:pt x="0" y="4883"/>
                    <a:pt x="0" y="11152"/>
                  </a:cubicBezTo>
                  <a:cubicBezTo>
                    <a:pt x="0" y="16717"/>
                    <a:pt x="1059" y="21600"/>
                    <a:pt x="2418" y="21600"/>
                  </a:cubicBezTo>
                  <a:lnTo>
                    <a:pt x="19182" y="21600"/>
                  </a:lnTo>
                  <a:cubicBezTo>
                    <a:pt x="20541" y="21600"/>
                    <a:pt x="21600" y="16717"/>
                    <a:pt x="21600" y="11152"/>
                  </a:cubicBezTo>
                  <a:cubicBezTo>
                    <a:pt x="21600" y="4883"/>
                    <a:pt x="20541" y="0"/>
                    <a:pt x="191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5"/>
            <p:cNvSpPr/>
            <p:nvPr/>
          </p:nvSpPr>
          <p:spPr>
            <a:xfrm>
              <a:off x="4007200" y="3108914"/>
              <a:ext cx="71767" cy="30080"/>
            </a:xfrm>
            <a:custGeom>
              <a:avLst/>
              <a:gdLst/>
              <a:ahLst/>
              <a:cxnLst/>
              <a:rect l="l" t="t" r="r" b="b"/>
              <a:pathLst>
                <a:path w="21600" h="21600" extrusionOk="0">
                  <a:moveTo>
                    <a:pt x="4665" y="0"/>
                  </a:moveTo>
                  <a:cubicBezTo>
                    <a:pt x="2037" y="0"/>
                    <a:pt x="0" y="4883"/>
                    <a:pt x="0" y="11152"/>
                  </a:cubicBezTo>
                  <a:cubicBezTo>
                    <a:pt x="0" y="16717"/>
                    <a:pt x="2037" y="21600"/>
                    <a:pt x="4665" y="21600"/>
                  </a:cubicBezTo>
                  <a:lnTo>
                    <a:pt x="16926" y="21600"/>
                  </a:lnTo>
                  <a:cubicBezTo>
                    <a:pt x="19553" y="21600"/>
                    <a:pt x="21600" y="16717"/>
                    <a:pt x="21600" y="11152"/>
                  </a:cubicBezTo>
                  <a:cubicBezTo>
                    <a:pt x="21600" y="4883"/>
                    <a:pt x="19553" y="0"/>
                    <a:pt x="1692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5"/>
            <p:cNvSpPr/>
            <p:nvPr/>
          </p:nvSpPr>
          <p:spPr>
            <a:xfrm>
              <a:off x="3948023" y="3163221"/>
              <a:ext cx="149384" cy="31060"/>
            </a:xfrm>
            <a:custGeom>
              <a:avLst/>
              <a:gdLst/>
              <a:ahLst/>
              <a:cxnLst/>
              <a:rect l="l" t="t" r="r" b="b"/>
              <a:pathLst>
                <a:path w="21600" h="21600" extrusionOk="0">
                  <a:moveTo>
                    <a:pt x="2104" y="0"/>
                  </a:moveTo>
                  <a:cubicBezTo>
                    <a:pt x="979" y="0"/>
                    <a:pt x="0" y="4729"/>
                    <a:pt x="0" y="10800"/>
                  </a:cubicBezTo>
                  <a:cubicBezTo>
                    <a:pt x="0" y="16871"/>
                    <a:pt x="979" y="21600"/>
                    <a:pt x="2104" y="21600"/>
                  </a:cubicBezTo>
                  <a:lnTo>
                    <a:pt x="19496" y="21600"/>
                  </a:lnTo>
                  <a:cubicBezTo>
                    <a:pt x="20617" y="21600"/>
                    <a:pt x="21600" y="16871"/>
                    <a:pt x="21600" y="10800"/>
                  </a:cubicBezTo>
                  <a:cubicBezTo>
                    <a:pt x="21600" y="4729"/>
                    <a:pt x="20617" y="0"/>
                    <a:pt x="1949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5"/>
            <p:cNvSpPr/>
            <p:nvPr/>
          </p:nvSpPr>
          <p:spPr>
            <a:xfrm>
              <a:off x="3710365" y="1724683"/>
              <a:ext cx="138693" cy="30080"/>
            </a:xfrm>
            <a:custGeom>
              <a:avLst/>
              <a:gdLst/>
              <a:ahLst/>
              <a:cxnLst/>
              <a:rect l="l" t="t" r="r" b="b"/>
              <a:pathLst>
                <a:path w="21600" h="21600" extrusionOk="0">
                  <a:moveTo>
                    <a:pt x="2414" y="0"/>
                  </a:moveTo>
                  <a:cubicBezTo>
                    <a:pt x="1054" y="0"/>
                    <a:pt x="0" y="4883"/>
                    <a:pt x="0" y="10448"/>
                  </a:cubicBezTo>
                  <a:cubicBezTo>
                    <a:pt x="0" y="16717"/>
                    <a:pt x="1054" y="21600"/>
                    <a:pt x="2414" y="21600"/>
                  </a:cubicBezTo>
                  <a:lnTo>
                    <a:pt x="19186" y="21600"/>
                  </a:lnTo>
                  <a:cubicBezTo>
                    <a:pt x="20393" y="21600"/>
                    <a:pt x="21600" y="16717"/>
                    <a:pt x="21600" y="10448"/>
                  </a:cubicBezTo>
                  <a:cubicBezTo>
                    <a:pt x="21600" y="4883"/>
                    <a:pt x="20393" y="0"/>
                    <a:pt x="1918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5"/>
            <p:cNvSpPr/>
            <p:nvPr/>
          </p:nvSpPr>
          <p:spPr>
            <a:xfrm>
              <a:off x="3887866" y="1724683"/>
              <a:ext cx="71797" cy="30080"/>
            </a:xfrm>
            <a:custGeom>
              <a:avLst/>
              <a:gdLst/>
              <a:ahLst/>
              <a:cxnLst/>
              <a:rect l="l" t="t" r="r" b="b"/>
              <a:pathLst>
                <a:path w="21600" h="21600" extrusionOk="0">
                  <a:moveTo>
                    <a:pt x="4672" y="0"/>
                  </a:moveTo>
                  <a:cubicBezTo>
                    <a:pt x="2046" y="0"/>
                    <a:pt x="0" y="4883"/>
                    <a:pt x="0" y="10448"/>
                  </a:cubicBezTo>
                  <a:cubicBezTo>
                    <a:pt x="0" y="16717"/>
                    <a:pt x="2046" y="21600"/>
                    <a:pt x="4672" y="21600"/>
                  </a:cubicBezTo>
                  <a:lnTo>
                    <a:pt x="16928" y="21600"/>
                  </a:lnTo>
                  <a:cubicBezTo>
                    <a:pt x="19554" y="21600"/>
                    <a:pt x="21600" y="16717"/>
                    <a:pt x="21600" y="10448"/>
                  </a:cubicBezTo>
                  <a:cubicBezTo>
                    <a:pt x="21600" y="4883"/>
                    <a:pt x="19554" y="0"/>
                    <a:pt x="16928"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5"/>
            <p:cNvSpPr/>
            <p:nvPr/>
          </p:nvSpPr>
          <p:spPr>
            <a:xfrm>
              <a:off x="3827739" y="1779021"/>
              <a:ext cx="150333" cy="31029"/>
            </a:xfrm>
            <a:custGeom>
              <a:avLst/>
              <a:gdLst/>
              <a:ahLst/>
              <a:cxnLst/>
              <a:rect l="l" t="t" r="r" b="b"/>
              <a:pathLst>
                <a:path w="21600" h="21600" extrusionOk="0">
                  <a:moveTo>
                    <a:pt x="2227" y="0"/>
                  </a:moveTo>
                  <a:cubicBezTo>
                    <a:pt x="973" y="0"/>
                    <a:pt x="0" y="4734"/>
                    <a:pt x="0" y="10811"/>
                  </a:cubicBezTo>
                  <a:cubicBezTo>
                    <a:pt x="0" y="16205"/>
                    <a:pt x="973" y="21600"/>
                    <a:pt x="2227" y="21600"/>
                  </a:cubicBezTo>
                  <a:lnTo>
                    <a:pt x="19373" y="21600"/>
                  </a:lnTo>
                  <a:cubicBezTo>
                    <a:pt x="20627" y="21600"/>
                    <a:pt x="21600" y="16888"/>
                    <a:pt x="21600" y="10811"/>
                  </a:cubicBezTo>
                  <a:cubicBezTo>
                    <a:pt x="21600" y="4734"/>
                    <a:pt x="20627" y="0"/>
                    <a:pt x="1937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5"/>
            <p:cNvSpPr/>
            <p:nvPr/>
          </p:nvSpPr>
          <p:spPr>
            <a:xfrm>
              <a:off x="3956753" y="1738283"/>
              <a:ext cx="670277" cy="670277"/>
            </a:xfrm>
            <a:custGeom>
              <a:avLst/>
              <a:gdLst/>
              <a:ahLst/>
              <a:cxnLst/>
              <a:rect l="l" t="t" r="r" b="b"/>
              <a:pathLst>
                <a:path w="21600" h="21600" extrusionOk="0">
                  <a:moveTo>
                    <a:pt x="10785" y="969"/>
                  </a:moveTo>
                  <a:cubicBezTo>
                    <a:pt x="16223" y="969"/>
                    <a:pt x="20631" y="5377"/>
                    <a:pt x="20600" y="10785"/>
                  </a:cubicBezTo>
                  <a:cubicBezTo>
                    <a:pt x="20600" y="16223"/>
                    <a:pt x="16223" y="20631"/>
                    <a:pt x="10785" y="20631"/>
                  </a:cubicBezTo>
                  <a:cubicBezTo>
                    <a:pt x="5377" y="20631"/>
                    <a:pt x="968" y="16223"/>
                    <a:pt x="968" y="10785"/>
                  </a:cubicBezTo>
                  <a:cubicBezTo>
                    <a:pt x="968" y="5377"/>
                    <a:pt x="5377" y="969"/>
                    <a:pt x="10785" y="969"/>
                  </a:cubicBezTo>
                  <a:close/>
                  <a:moveTo>
                    <a:pt x="10785" y="0"/>
                  </a:moveTo>
                  <a:cubicBezTo>
                    <a:pt x="4845" y="0"/>
                    <a:pt x="0" y="4845"/>
                    <a:pt x="0" y="10815"/>
                  </a:cubicBezTo>
                  <a:cubicBezTo>
                    <a:pt x="0" y="16754"/>
                    <a:pt x="4845" y="21600"/>
                    <a:pt x="10785" y="21600"/>
                  </a:cubicBezTo>
                  <a:cubicBezTo>
                    <a:pt x="16754" y="21600"/>
                    <a:pt x="21600" y="16754"/>
                    <a:pt x="21600" y="10815"/>
                  </a:cubicBezTo>
                  <a:cubicBezTo>
                    <a:pt x="21600" y="4845"/>
                    <a:pt x="16754" y="0"/>
                    <a:pt x="1078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5"/>
            <p:cNvSpPr/>
            <p:nvPr/>
          </p:nvSpPr>
          <p:spPr>
            <a:xfrm>
              <a:off x="4276182" y="1776295"/>
              <a:ext cx="245476" cy="549809"/>
            </a:xfrm>
            <a:custGeom>
              <a:avLst/>
              <a:gdLst/>
              <a:ahLst/>
              <a:cxnLst/>
              <a:rect l="l" t="t" r="r" b="b"/>
              <a:pathLst>
                <a:path w="21353" h="21600" extrusionOk="0">
                  <a:moveTo>
                    <a:pt x="14570" y="0"/>
                  </a:moveTo>
                  <a:cubicBezTo>
                    <a:pt x="14103" y="0"/>
                    <a:pt x="13624" y="112"/>
                    <a:pt x="13389" y="297"/>
                  </a:cubicBezTo>
                  <a:lnTo>
                    <a:pt x="142" y="11387"/>
                  </a:lnTo>
                  <a:cubicBezTo>
                    <a:pt x="-111" y="11616"/>
                    <a:pt x="-26" y="11883"/>
                    <a:pt x="395" y="12073"/>
                  </a:cubicBezTo>
                  <a:lnTo>
                    <a:pt x="19043" y="21410"/>
                  </a:lnTo>
                  <a:cubicBezTo>
                    <a:pt x="19296" y="21524"/>
                    <a:pt x="19635" y="21600"/>
                    <a:pt x="20056" y="21600"/>
                  </a:cubicBezTo>
                  <a:cubicBezTo>
                    <a:pt x="20309" y="21600"/>
                    <a:pt x="20647" y="21561"/>
                    <a:pt x="20900" y="21447"/>
                  </a:cubicBezTo>
                  <a:cubicBezTo>
                    <a:pt x="21489" y="21219"/>
                    <a:pt x="21489" y="20838"/>
                    <a:pt x="20983" y="20610"/>
                  </a:cubicBezTo>
                  <a:lnTo>
                    <a:pt x="3012" y="11577"/>
                  </a:lnTo>
                  <a:lnTo>
                    <a:pt x="15753" y="869"/>
                  </a:lnTo>
                  <a:cubicBezTo>
                    <a:pt x="16091" y="603"/>
                    <a:pt x="15838" y="221"/>
                    <a:pt x="15161" y="69"/>
                  </a:cubicBezTo>
                  <a:cubicBezTo>
                    <a:pt x="14983" y="22"/>
                    <a:pt x="14777" y="0"/>
                    <a:pt x="145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5"/>
            <p:cNvSpPr/>
            <p:nvPr/>
          </p:nvSpPr>
          <p:spPr>
            <a:xfrm>
              <a:off x="3956658" y="2057417"/>
              <a:ext cx="350352" cy="46558"/>
            </a:xfrm>
            <a:custGeom>
              <a:avLst/>
              <a:gdLst/>
              <a:ahLst/>
              <a:cxnLst/>
              <a:rect l="l" t="t" r="r" b="b"/>
              <a:pathLst>
                <a:path w="21491" h="21600" extrusionOk="0">
                  <a:moveTo>
                    <a:pt x="20535" y="0"/>
                  </a:moveTo>
                  <a:lnTo>
                    <a:pt x="899" y="7205"/>
                  </a:lnTo>
                  <a:cubicBezTo>
                    <a:pt x="363" y="7645"/>
                    <a:pt x="-54" y="10800"/>
                    <a:pt x="6" y="14850"/>
                  </a:cubicBezTo>
                  <a:cubicBezTo>
                    <a:pt x="6" y="18900"/>
                    <a:pt x="421" y="21600"/>
                    <a:pt x="899" y="21600"/>
                  </a:cubicBezTo>
                  <a:lnTo>
                    <a:pt x="957" y="21600"/>
                  </a:lnTo>
                  <a:lnTo>
                    <a:pt x="20593" y="14395"/>
                  </a:lnTo>
                  <a:cubicBezTo>
                    <a:pt x="21129" y="14395"/>
                    <a:pt x="21546" y="10800"/>
                    <a:pt x="21486" y="6750"/>
                  </a:cubicBezTo>
                  <a:cubicBezTo>
                    <a:pt x="21486" y="3155"/>
                    <a:pt x="21011" y="0"/>
                    <a:pt x="2053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5"/>
            <p:cNvSpPr/>
            <p:nvPr/>
          </p:nvSpPr>
          <p:spPr>
            <a:xfrm>
              <a:off x="3617250" y="3361122"/>
              <a:ext cx="1308545" cy="31029"/>
            </a:xfrm>
            <a:custGeom>
              <a:avLst/>
              <a:gdLst/>
              <a:ahLst/>
              <a:cxnLst/>
              <a:rect l="l" t="t" r="r" b="b"/>
              <a:pathLst>
                <a:path w="21600" h="21600" extrusionOk="0">
                  <a:moveTo>
                    <a:pt x="240" y="0"/>
                  </a:moveTo>
                  <a:cubicBezTo>
                    <a:pt x="112" y="0"/>
                    <a:pt x="0" y="4734"/>
                    <a:pt x="0" y="10811"/>
                  </a:cubicBezTo>
                  <a:cubicBezTo>
                    <a:pt x="0" y="16888"/>
                    <a:pt x="112" y="21600"/>
                    <a:pt x="240" y="21600"/>
                  </a:cubicBezTo>
                  <a:lnTo>
                    <a:pt x="21344" y="21600"/>
                  </a:lnTo>
                  <a:cubicBezTo>
                    <a:pt x="21488" y="21600"/>
                    <a:pt x="21600" y="16888"/>
                    <a:pt x="21600" y="10811"/>
                  </a:cubicBezTo>
                  <a:cubicBezTo>
                    <a:pt x="21600" y="4734"/>
                    <a:pt x="21488" y="0"/>
                    <a:pt x="2134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4789031" y="1646117"/>
              <a:ext cx="86316" cy="85367"/>
            </a:xfrm>
            <a:custGeom>
              <a:avLst/>
              <a:gdLst/>
              <a:ahLst/>
              <a:cxnLst/>
              <a:rect l="l" t="t" r="r" b="b"/>
              <a:pathLst>
                <a:path w="21600" h="21600" extrusionOk="0">
                  <a:moveTo>
                    <a:pt x="16503" y="5154"/>
                  </a:moveTo>
                  <a:lnTo>
                    <a:pt x="16503" y="16446"/>
                  </a:lnTo>
                  <a:lnTo>
                    <a:pt x="5097" y="16446"/>
                  </a:lnTo>
                  <a:lnTo>
                    <a:pt x="5097" y="5154"/>
                  </a:lnTo>
                  <a:close/>
                  <a:moveTo>
                    <a:pt x="2667" y="0"/>
                  </a:moveTo>
                  <a:cubicBezTo>
                    <a:pt x="1211" y="0"/>
                    <a:pt x="0" y="984"/>
                    <a:pt x="0" y="2457"/>
                  </a:cubicBezTo>
                  <a:lnTo>
                    <a:pt x="0" y="19143"/>
                  </a:lnTo>
                  <a:cubicBezTo>
                    <a:pt x="0" y="20375"/>
                    <a:pt x="1211" y="21600"/>
                    <a:pt x="2667" y="21600"/>
                  </a:cubicBezTo>
                  <a:lnTo>
                    <a:pt x="18933" y="21600"/>
                  </a:lnTo>
                  <a:cubicBezTo>
                    <a:pt x="20389" y="21600"/>
                    <a:pt x="21600" y="20375"/>
                    <a:pt x="21600" y="19143"/>
                  </a:cubicBezTo>
                  <a:lnTo>
                    <a:pt x="21600" y="2457"/>
                  </a:lnTo>
                  <a:cubicBezTo>
                    <a:pt x="21600" y="984"/>
                    <a:pt x="20389" y="0"/>
                    <a:pt x="1893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5"/>
            <p:cNvSpPr/>
            <p:nvPr/>
          </p:nvSpPr>
          <p:spPr>
            <a:xfrm>
              <a:off x="3726844" y="2280526"/>
              <a:ext cx="82583" cy="83406"/>
            </a:xfrm>
            <a:custGeom>
              <a:avLst/>
              <a:gdLst/>
              <a:ahLst/>
              <a:cxnLst/>
              <a:rect l="l" t="t" r="r" b="b"/>
              <a:pathLst>
                <a:path w="21379" h="21600" extrusionOk="0">
                  <a:moveTo>
                    <a:pt x="16073" y="5275"/>
                  </a:moveTo>
                  <a:lnTo>
                    <a:pt x="16073" y="16325"/>
                  </a:lnTo>
                  <a:lnTo>
                    <a:pt x="5273" y="16325"/>
                  </a:lnTo>
                  <a:lnTo>
                    <a:pt x="5273" y="5275"/>
                  </a:lnTo>
                  <a:close/>
                  <a:moveTo>
                    <a:pt x="2514" y="0"/>
                  </a:moveTo>
                  <a:cubicBezTo>
                    <a:pt x="1007" y="0"/>
                    <a:pt x="0" y="1253"/>
                    <a:pt x="0" y="2760"/>
                  </a:cubicBezTo>
                  <a:lnTo>
                    <a:pt x="0" y="19093"/>
                  </a:lnTo>
                  <a:cubicBezTo>
                    <a:pt x="0" y="20347"/>
                    <a:pt x="1007" y="21600"/>
                    <a:pt x="2514" y="21600"/>
                  </a:cubicBezTo>
                  <a:lnTo>
                    <a:pt x="18833" y="21600"/>
                  </a:lnTo>
                  <a:cubicBezTo>
                    <a:pt x="20339" y="21600"/>
                    <a:pt x="21600" y="20347"/>
                    <a:pt x="21346" y="19093"/>
                  </a:cubicBezTo>
                  <a:lnTo>
                    <a:pt x="21346" y="2760"/>
                  </a:lnTo>
                  <a:cubicBezTo>
                    <a:pt x="21346" y="1253"/>
                    <a:pt x="20339" y="0"/>
                    <a:pt x="1883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5"/>
            <p:cNvSpPr/>
            <p:nvPr/>
          </p:nvSpPr>
          <p:spPr>
            <a:xfrm>
              <a:off x="4584361" y="2519133"/>
              <a:ext cx="223110" cy="92167"/>
            </a:xfrm>
            <a:custGeom>
              <a:avLst/>
              <a:gdLst/>
              <a:ahLst/>
              <a:cxnLst/>
              <a:rect l="l" t="t" r="r" b="b"/>
              <a:pathLst>
                <a:path w="21600" h="21600" extrusionOk="0">
                  <a:moveTo>
                    <a:pt x="19625" y="4774"/>
                  </a:moveTo>
                  <a:lnTo>
                    <a:pt x="19625" y="16826"/>
                  </a:lnTo>
                  <a:lnTo>
                    <a:pt x="1972" y="16826"/>
                  </a:lnTo>
                  <a:lnTo>
                    <a:pt x="1972" y="4774"/>
                  </a:lnTo>
                  <a:close/>
                  <a:moveTo>
                    <a:pt x="1032" y="0"/>
                  </a:moveTo>
                  <a:cubicBezTo>
                    <a:pt x="469" y="0"/>
                    <a:pt x="0" y="1141"/>
                    <a:pt x="0" y="2505"/>
                  </a:cubicBezTo>
                  <a:lnTo>
                    <a:pt x="0" y="19095"/>
                  </a:lnTo>
                  <a:cubicBezTo>
                    <a:pt x="0" y="20459"/>
                    <a:pt x="469" y="21600"/>
                    <a:pt x="1032" y="21600"/>
                  </a:cubicBezTo>
                  <a:lnTo>
                    <a:pt x="20565" y="21600"/>
                  </a:lnTo>
                  <a:cubicBezTo>
                    <a:pt x="21129" y="21600"/>
                    <a:pt x="21600" y="20459"/>
                    <a:pt x="21600" y="19095"/>
                  </a:cubicBezTo>
                  <a:lnTo>
                    <a:pt x="21600" y="2505"/>
                  </a:lnTo>
                  <a:cubicBezTo>
                    <a:pt x="21600" y="1141"/>
                    <a:pt x="21129" y="0"/>
                    <a:pt x="2056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5"/>
            <p:cNvSpPr/>
            <p:nvPr/>
          </p:nvSpPr>
          <p:spPr>
            <a:xfrm>
              <a:off x="3667667" y="3246657"/>
              <a:ext cx="182372" cy="91187"/>
            </a:xfrm>
            <a:custGeom>
              <a:avLst/>
              <a:gdLst/>
              <a:ahLst/>
              <a:cxnLst/>
              <a:rect l="l" t="t" r="r" b="b"/>
              <a:pathLst>
                <a:path w="21600" h="21600" extrusionOk="0">
                  <a:moveTo>
                    <a:pt x="19188" y="4825"/>
                  </a:moveTo>
                  <a:lnTo>
                    <a:pt x="19188" y="16775"/>
                  </a:lnTo>
                  <a:lnTo>
                    <a:pt x="2412" y="16775"/>
                  </a:lnTo>
                  <a:lnTo>
                    <a:pt x="2412" y="4825"/>
                  </a:lnTo>
                  <a:close/>
                  <a:moveTo>
                    <a:pt x="1266" y="0"/>
                  </a:moveTo>
                  <a:cubicBezTo>
                    <a:pt x="577" y="0"/>
                    <a:pt x="0" y="921"/>
                    <a:pt x="0" y="2300"/>
                  </a:cubicBezTo>
                  <a:lnTo>
                    <a:pt x="0" y="19068"/>
                  </a:lnTo>
                  <a:cubicBezTo>
                    <a:pt x="0" y="20446"/>
                    <a:pt x="577" y="21600"/>
                    <a:pt x="1266" y="21600"/>
                  </a:cubicBezTo>
                  <a:lnTo>
                    <a:pt x="20338" y="21600"/>
                  </a:lnTo>
                  <a:cubicBezTo>
                    <a:pt x="21027" y="21600"/>
                    <a:pt x="21600" y="20446"/>
                    <a:pt x="21600" y="19068"/>
                  </a:cubicBezTo>
                  <a:lnTo>
                    <a:pt x="21600" y="2300"/>
                  </a:lnTo>
                  <a:cubicBezTo>
                    <a:pt x="21600" y="921"/>
                    <a:pt x="21027" y="0"/>
                    <a:pt x="20338"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5"/>
            <p:cNvSpPr/>
            <p:nvPr/>
          </p:nvSpPr>
          <p:spPr>
            <a:xfrm>
              <a:off x="3888846" y="3246657"/>
              <a:ext cx="106685" cy="91187"/>
            </a:xfrm>
            <a:custGeom>
              <a:avLst/>
              <a:gdLst/>
              <a:ahLst/>
              <a:cxnLst/>
              <a:rect l="l" t="t" r="r" b="b"/>
              <a:pathLst>
                <a:path w="21600" h="21600" extrusionOk="0">
                  <a:moveTo>
                    <a:pt x="17476" y="4825"/>
                  </a:moveTo>
                  <a:lnTo>
                    <a:pt x="17476" y="16775"/>
                  </a:lnTo>
                  <a:lnTo>
                    <a:pt x="4124" y="16775"/>
                  </a:lnTo>
                  <a:lnTo>
                    <a:pt x="4124" y="4825"/>
                  </a:lnTo>
                  <a:close/>
                  <a:moveTo>
                    <a:pt x="1966" y="0"/>
                  </a:moveTo>
                  <a:cubicBezTo>
                    <a:pt x="980" y="0"/>
                    <a:pt x="0" y="921"/>
                    <a:pt x="0" y="2300"/>
                  </a:cubicBezTo>
                  <a:lnTo>
                    <a:pt x="0" y="19068"/>
                  </a:lnTo>
                  <a:cubicBezTo>
                    <a:pt x="0" y="20446"/>
                    <a:pt x="980" y="21600"/>
                    <a:pt x="1966" y="21600"/>
                  </a:cubicBezTo>
                  <a:lnTo>
                    <a:pt x="19442" y="21600"/>
                  </a:lnTo>
                  <a:cubicBezTo>
                    <a:pt x="20620" y="21600"/>
                    <a:pt x="21600" y="20446"/>
                    <a:pt x="21600" y="19068"/>
                  </a:cubicBezTo>
                  <a:lnTo>
                    <a:pt x="21600" y="2300"/>
                  </a:lnTo>
                  <a:cubicBezTo>
                    <a:pt x="21600" y="921"/>
                    <a:pt x="20620" y="0"/>
                    <a:pt x="1944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5"/>
            <p:cNvSpPr/>
            <p:nvPr/>
          </p:nvSpPr>
          <p:spPr>
            <a:xfrm>
              <a:off x="4786121" y="3246657"/>
              <a:ext cx="70818" cy="69838"/>
            </a:xfrm>
            <a:custGeom>
              <a:avLst/>
              <a:gdLst/>
              <a:ahLst/>
              <a:cxnLst/>
              <a:rect l="l" t="t" r="r" b="b"/>
              <a:pathLst>
                <a:path w="21600" h="21600" extrusionOk="0">
                  <a:moveTo>
                    <a:pt x="15387" y="6300"/>
                  </a:moveTo>
                  <a:lnTo>
                    <a:pt x="15387" y="15300"/>
                  </a:lnTo>
                  <a:lnTo>
                    <a:pt x="6512" y="15300"/>
                  </a:lnTo>
                  <a:lnTo>
                    <a:pt x="6512" y="6300"/>
                  </a:lnTo>
                  <a:close/>
                  <a:moveTo>
                    <a:pt x="3251" y="0"/>
                  </a:moveTo>
                  <a:cubicBezTo>
                    <a:pt x="1476" y="0"/>
                    <a:pt x="0" y="1203"/>
                    <a:pt x="0" y="3003"/>
                  </a:cubicBezTo>
                  <a:lnTo>
                    <a:pt x="0" y="18597"/>
                  </a:lnTo>
                  <a:cubicBezTo>
                    <a:pt x="0" y="20103"/>
                    <a:pt x="1476" y="21600"/>
                    <a:pt x="3251" y="21600"/>
                  </a:cubicBezTo>
                  <a:lnTo>
                    <a:pt x="18339" y="21600"/>
                  </a:lnTo>
                  <a:cubicBezTo>
                    <a:pt x="20115" y="21600"/>
                    <a:pt x="21600" y="20103"/>
                    <a:pt x="21600" y="18597"/>
                  </a:cubicBezTo>
                  <a:lnTo>
                    <a:pt x="21600" y="3003"/>
                  </a:lnTo>
                  <a:cubicBezTo>
                    <a:pt x="21600" y="1203"/>
                    <a:pt x="20115" y="0"/>
                    <a:pt x="1833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5"/>
            <p:cNvSpPr/>
            <p:nvPr/>
          </p:nvSpPr>
          <p:spPr>
            <a:xfrm>
              <a:off x="1187341" y="3042937"/>
              <a:ext cx="2526884" cy="279377"/>
            </a:xfrm>
            <a:custGeom>
              <a:avLst/>
              <a:gdLst/>
              <a:ahLst/>
              <a:cxnLst/>
              <a:rect l="l" t="t" r="r" b="b"/>
              <a:pathLst>
                <a:path w="21600" h="21600" extrusionOk="0">
                  <a:moveTo>
                    <a:pt x="0" y="0"/>
                  </a:moveTo>
                  <a:lnTo>
                    <a:pt x="0" y="11850"/>
                  </a:lnTo>
                  <a:cubicBezTo>
                    <a:pt x="0" y="17250"/>
                    <a:pt x="481" y="21600"/>
                    <a:pt x="1078" y="21600"/>
                  </a:cubicBezTo>
                  <a:lnTo>
                    <a:pt x="20514" y="21600"/>
                  </a:lnTo>
                  <a:cubicBezTo>
                    <a:pt x="21111" y="21600"/>
                    <a:pt x="21600" y="17250"/>
                    <a:pt x="21600" y="11850"/>
                  </a:cubicBezTo>
                  <a:lnTo>
                    <a:pt x="21600"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5"/>
            <p:cNvSpPr/>
            <p:nvPr/>
          </p:nvSpPr>
          <p:spPr>
            <a:xfrm>
              <a:off x="1187341" y="1751852"/>
              <a:ext cx="2525935" cy="1291086"/>
            </a:xfrm>
            <a:custGeom>
              <a:avLst/>
              <a:gdLst/>
              <a:ahLst/>
              <a:cxnLst/>
              <a:rect l="l" t="t" r="r" b="b"/>
              <a:pathLst>
                <a:path w="21600" h="21600" extrusionOk="0">
                  <a:moveTo>
                    <a:pt x="1078" y="0"/>
                  </a:moveTo>
                  <a:cubicBezTo>
                    <a:pt x="481" y="0"/>
                    <a:pt x="0" y="941"/>
                    <a:pt x="0" y="2110"/>
                  </a:cubicBezTo>
                  <a:lnTo>
                    <a:pt x="0" y="21600"/>
                  </a:lnTo>
                  <a:lnTo>
                    <a:pt x="21600" y="21600"/>
                  </a:lnTo>
                  <a:lnTo>
                    <a:pt x="21600" y="2110"/>
                  </a:lnTo>
                  <a:cubicBezTo>
                    <a:pt x="21600" y="941"/>
                    <a:pt x="21119" y="0"/>
                    <a:pt x="2052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a:off x="2192281" y="3322313"/>
              <a:ext cx="536424" cy="130945"/>
            </a:xfrm>
            <a:custGeom>
              <a:avLst/>
              <a:gdLst/>
              <a:ahLst/>
              <a:cxnLst/>
              <a:rect l="l" t="t" r="r" b="b"/>
              <a:pathLst>
                <a:path w="21600" h="21600" extrusionOk="0">
                  <a:moveTo>
                    <a:pt x="0" y="0"/>
                  </a:moveTo>
                  <a:lnTo>
                    <a:pt x="10390" y="10403"/>
                  </a:lnTo>
                  <a:lnTo>
                    <a:pt x="21600" y="21600"/>
                  </a:lnTo>
                  <a:cubicBezTo>
                    <a:pt x="21092" y="15360"/>
                    <a:pt x="20780" y="8322"/>
                    <a:pt x="20780"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a:off x="1935203" y="3322313"/>
              <a:ext cx="1031160" cy="356963"/>
            </a:xfrm>
            <a:custGeom>
              <a:avLst/>
              <a:gdLst/>
              <a:ahLst/>
              <a:cxnLst/>
              <a:rect l="l" t="t" r="r" b="b"/>
              <a:pathLst>
                <a:path w="21600" h="21600" extrusionOk="0">
                  <a:moveTo>
                    <a:pt x="5385" y="0"/>
                  </a:moveTo>
                  <a:cubicBezTo>
                    <a:pt x="5385" y="17786"/>
                    <a:pt x="0" y="21600"/>
                    <a:pt x="0" y="21600"/>
                  </a:cubicBezTo>
                  <a:lnTo>
                    <a:pt x="21600" y="21600"/>
                  </a:lnTo>
                  <a:cubicBezTo>
                    <a:pt x="21600" y="21600"/>
                    <a:pt x="17881" y="18959"/>
                    <a:pt x="16622" y="7923"/>
                  </a:cubicBezTo>
                  <a:lnTo>
                    <a:pt x="10790" y="3816"/>
                  </a:lnTo>
                  <a:lnTo>
                    <a:pt x="5385"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5"/>
            <p:cNvSpPr/>
            <p:nvPr/>
          </p:nvSpPr>
          <p:spPr>
            <a:xfrm>
              <a:off x="1929383" y="3663777"/>
              <a:ext cx="1041820" cy="87296"/>
            </a:xfrm>
            <a:custGeom>
              <a:avLst/>
              <a:gdLst/>
              <a:ahLst/>
              <a:cxnLst/>
              <a:rect l="l" t="t" r="r" b="b"/>
              <a:pathLst>
                <a:path w="21600" h="21600" extrusionOk="0">
                  <a:moveTo>
                    <a:pt x="664" y="0"/>
                  </a:moveTo>
                  <a:cubicBezTo>
                    <a:pt x="302" y="0"/>
                    <a:pt x="0" y="3600"/>
                    <a:pt x="0" y="7920"/>
                  </a:cubicBezTo>
                  <a:lnTo>
                    <a:pt x="0" y="13680"/>
                  </a:lnTo>
                  <a:cubicBezTo>
                    <a:pt x="0" y="18000"/>
                    <a:pt x="302" y="21600"/>
                    <a:pt x="664" y="21600"/>
                  </a:cubicBezTo>
                  <a:lnTo>
                    <a:pt x="20936" y="21600"/>
                  </a:lnTo>
                  <a:cubicBezTo>
                    <a:pt x="21298" y="21600"/>
                    <a:pt x="21600" y="18000"/>
                    <a:pt x="21600" y="13680"/>
                  </a:cubicBezTo>
                  <a:lnTo>
                    <a:pt x="21600" y="7920"/>
                  </a:lnTo>
                  <a:cubicBezTo>
                    <a:pt x="21600" y="3600"/>
                    <a:pt x="21298" y="0"/>
                    <a:pt x="20936"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5"/>
            <p:cNvSpPr/>
            <p:nvPr/>
          </p:nvSpPr>
          <p:spPr>
            <a:xfrm>
              <a:off x="324953" y="2364329"/>
              <a:ext cx="806122" cy="487539"/>
            </a:xfrm>
            <a:custGeom>
              <a:avLst/>
              <a:gdLst/>
              <a:ahLst/>
              <a:cxnLst/>
              <a:rect l="l" t="t" r="r" b="b"/>
              <a:pathLst>
                <a:path w="21318" h="21600" extrusionOk="0">
                  <a:moveTo>
                    <a:pt x="18666" y="0"/>
                  </a:moveTo>
                  <a:cubicBezTo>
                    <a:pt x="18376" y="0"/>
                    <a:pt x="18081" y="106"/>
                    <a:pt x="17803" y="327"/>
                  </a:cubicBezTo>
                  <a:lnTo>
                    <a:pt x="1104" y="14208"/>
                  </a:lnTo>
                  <a:cubicBezTo>
                    <a:pt x="129" y="14982"/>
                    <a:pt x="-282" y="16958"/>
                    <a:pt x="206" y="18591"/>
                  </a:cubicBezTo>
                  <a:lnTo>
                    <a:pt x="1104" y="21600"/>
                  </a:lnTo>
                  <a:lnTo>
                    <a:pt x="21318" y="4839"/>
                  </a:lnTo>
                  <a:lnTo>
                    <a:pt x="20446" y="1831"/>
                  </a:lnTo>
                  <a:cubicBezTo>
                    <a:pt x="20097" y="664"/>
                    <a:pt x="19395" y="0"/>
                    <a:pt x="1866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a:off x="366702" y="2473556"/>
              <a:ext cx="1164002" cy="1187312"/>
            </a:xfrm>
            <a:custGeom>
              <a:avLst/>
              <a:gdLst/>
              <a:ahLst/>
              <a:cxnLst/>
              <a:rect l="l" t="t" r="r" b="b"/>
              <a:pathLst>
                <a:path w="21600" h="21600" extrusionOk="0">
                  <a:moveTo>
                    <a:pt x="14184" y="0"/>
                  </a:moveTo>
                  <a:lnTo>
                    <a:pt x="0" y="6882"/>
                  </a:lnTo>
                  <a:lnTo>
                    <a:pt x="7416" y="21600"/>
                  </a:lnTo>
                  <a:lnTo>
                    <a:pt x="21600" y="14718"/>
                  </a:lnTo>
                  <a:lnTo>
                    <a:pt x="14184"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766332" y="3281575"/>
              <a:ext cx="816353" cy="508306"/>
            </a:xfrm>
            <a:custGeom>
              <a:avLst/>
              <a:gdLst/>
              <a:ahLst/>
              <a:cxnLst/>
              <a:rect l="l" t="t" r="r" b="b"/>
              <a:pathLst>
                <a:path w="21336" h="21600" extrusionOk="0">
                  <a:moveTo>
                    <a:pt x="20003" y="0"/>
                  </a:moveTo>
                  <a:lnTo>
                    <a:pt x="0" y="16118"/>
                  </a:lnTo>
                  <a:lnTo>
                    <a:pt x="1141" y="19827"/>
                  </a:lnTo>
                  <a:cubicBezTo>
                    <a:pt x="1484" y="20944"/>
                    <a:pt x="2177" y="21600"/>
                    <a:pt x="2895" y="21600"/>
                  </a:cubicBezTo>
                  <a:cubicBezTo>
                    <a:pt x="3183" y="21600"/>
                    <a:pt x="3476" y="21495"/>
                    <a:pt x="3752" y="21269"/>
                  </a:cubicBezTo>
                  <a:lnTo>
                    <a:pt x="20257" y="7997"/>
                  </a:lnTo>
                  <a:cubicBezTo>
                    <a:pt x="21220" y="7213"/>
                    <a:pt x="21600" y="5317"/>
                    <a:pt x="21144" y="3751"/>
                  </a:cubicBezTo>
                  <a:lnTo>
                    <a:pt x="20003"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5"/>
            <p:cNvSpPr/>
            <p:nvPr/>
          </p:nvSpPr>
          <p:spPr>
            <a:xfrm>
              <a:off x="638137" y="2550989"/>
              <a:ext cx="154740" cy="89563"/>
            </a:xfrm>
            <a:custGeom>
              <a:avLst/>
              <a:gdLst/>
              <a:ahLst/>
              <a:cxnLst/>
              <a:rect l="l" t="t" r="r" b="b"/>
              <a:pathLst>
                <a:path w="21139" h="21600" extrusionOk="0">
                  <a:moveTo>
                    <a:pt x="19383" y="0"/>
                  </a:moveTo>
                  <a:cubicBezTo>
                    <a:pt x="19153" y="0"/>
                    <a:pt x="18918" y="89"/>
                    <a:pt x="18705" y="273"/>
                  </a:cubicBezTo>
                  <a:lnTo>
                    <a:pt x="951" y="15949"/>
                  </a:lnTo>
                  <a:cubicBezTo>
                    <a:pt x="156" y="16651"/>
                    <a:pt x="-242" y="18283"/>
                    <a:pt x="156" y="19923"/>
                  </a:cubicBezTo>
                  <a:cubicBezTo>
                    <a:pt x="444" y="20950"/>
                    <a:pt x="1089" y="21600"/>
                    <a:pt x="1729" y="21600"/>
                  </a:cubicBezTo>
                  <a:cubicBezTo>
                    <a:pt x="1963" y="21600"/>
                    <a:pt x="2193" y="21519"/>
                    <a:pt x="2407" y="21327"/>
                  </a:cubicBezTo>
                  <a:lnTo>
                    <a:pt x="20165" y="5651"/>
                  </a:lnTo>
                  <a:cubicBezTo>
                    <a:pt x="21090" y="4949"/>
                    <a:pt x="21358" y="3080"/>
                    <a:pt x="20960" y="1677"/>
                  </a:cubicBezTo>
                  <a:cubicBezTo>
                    <a:pt x="20668" y="650"/>
                    <a:pt x="20023" y="0"/>
                    <a:pt x="19383" y="0"/>
                  </a:cubicBezTo>
                  <a:close/>
                </a:path>
              </a:pathLst>
            </a:custGeom>
            <a:solidFill>
              <a:srgbClr val="25242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5"/>
            <p:cNvSpPr/>
            <p:nvPr/>
          </p:nvSpPr>
          <p:spPr>
            <a:xfrm>
              <a:off x="1109029" y="3487470"/>
              <a:ext cx="171335" cy="120040"/>
            </a:xfrm>
            <a:custGeom>
              <a:avLst/>
              <a:gdLst/>
              <a:ahLst/>
              <a:cxnLst/>
              <a:rect l="l" t="t" r="r" b="b"/>
              <a:pathLst>
                <a:path w="20402" h="21600" extrusionOk="0">
                  <a:moveTo>
                    <a:pt x="16256" y="1874"/>
                  </a:moveTo>
                  <a:cubicBezTo>
                    <a:pt x="17295" y="1874"/>
                    <a:pt x="18335" y="2745"/>
                    <a:pt x="18911" y="4316"/>
                  </a:cubicBezTo>
                  <a:cubicBezTo>
                    <a:pt x="19604" y="6586"/>
                    <a:pt x="19028" y="9204"/>
                    <a:pt x="17525" y="10252"/>
                  </a:cubicBezTo>
                  <a:lnTo>
                    <a:pt x="5510" y="19329"/>
                  </a:lnTo>
                  <a:cubicBezTo>
                    <a:pt x="5087" y="19627"/>
                    <a:pt x="4642" y="19770"/>
                    <a:pt x="4205" y="19770"/>
                  </a:cubicBezTo>
                  <a:cubicBezTo>
                    <a:pt x="3103" y="19770"/>
                    <a:pt x="2049" y="18861"/>
                    <a:pt x="1469" y="17235"/>
                  </a:cubicBezTo>
                  <a:cubicBezTo>
                    <a:pt x="776" y="15140"/>
                    <a:pt x="1352" y="12346"/>
                    <a:pt x="2855" y="11299"/>
                  </a:cubicBezTo>
                  <a:lnTo>
                    <a:pt x="14870" y="2221"/>
                  </a:lnTo>
                  <a:cubicBezTo>
                    <a:pt x="15329" y="2050"/>
                    <a:pt x="15792" y="1874"/>
                    <a:pt x="16256" y="1874"/>
                  </a:cubicBezTo>
                  <a:close/>
                  <a:moveTo>
                    <a:pt x="16219" y="0"/>
                  </a:moveTo>
                  <a:cubicBezTo>
                    <a:pt x="15614" y="0"/>
                    <a:pt x="14997" y="209"/>
                    <a:pt x="14406" y="650"/>
                  </a:cubicBezTo>
                  <a:lnTo>
                    <a:pt x="2392" y="9728"/>
                  </a:lnTo>
                  <a:cubicBezTo>
                    <a:pt x="313" y="11128"/>
                    <a:pt x="-610" y="14964"/>
                    <a:pt x="430" y="18106"/>
                  </a:cubicBezTo>
                  <a:cubicBezTo>
                    <a:pt x="1123" y="20376"/>
                    <a:pt x="2625" y="21600"/>
                    <a:pt x="4241" y="21600"/>
                  </a:cubicBezTo>
                  <a:cubicBezTo>
                    <a:pt x="4817" y="21600"/>
                    <a:pt x="5510" y="21424"/>
                    <a:pt x="6090" y="20900"/>
                  </a:cubicBezTo>
                  <a:lnTo>
                    <a:pt x="18101" y="11999"/>
                  </a:lnTo>
                  <a:cubicBezTo>
                    <a:pt x="20180" y="10428"/>
                    <a:pt x="20990" y="6586"/>
                    <a:pt x="19950" y="3445"/>
                  </a:cubicBezTo>
                  <a:cubicBezTo>
                    <a:pt x="19206" y="1317"/>
                    <a:pt x="17751" y="0"/>
                    <a:pt x="16219" y="0"/>
                  </a:cubicBezTo>
                  <a:close/>
                </a:path>
              </a:pathLst>
            </a:custGeom>
            <a:solidFill>
              <a:srgbClr val="25242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5"/>
            <p:cNvSpPr/>
            <p:nvPr/>
          </p:nvSpPr>
          <p:spPr>
            <a:xfrm>
              <a:off x="687766" y="3025478"/>
              <a:ext cx="183321" cy="155203"/>
            </a:xfrm>
            <a:custGeom>
              <a:avLst/>
              <a:gdLst/>
              <a:ahLst/>
              <a:cxnLst/>
              <a:rect l="l" t="t" r="r" b="b"/>
              <a:pathLst>
                <a:path w="21600" h="21600" extrusionOk="0">
                  <a:moveTo>
                    <a:pt x="13602" y="0"/>
                  </a:moveTo>
                  <a:lnTo>
                    <a:pt x="0" y="16877"/>
                  </a:lnTo>
                  <a:lnTo>
                    <a:pt x="1942" y="21600"/>
                  </a:lnTo>
                  <a:lnTo>
                    <a:pt x="21600" y="19170"/>
                  </a:lnTo>
                  <a:lnTo>
                    <a:pt x="19658" y="14447"/>
                  </a:lnTo>
                  <a:lnTo>
                    <a:pt x="6171" y="16203"/>
                  </a:lnTo>
                  <a:lnTo>
                    <a:pt x="15544" y="4728"/>
                  </a:lnTo>
                  <a:lnTo>
                    <a:pt x="13602"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5"/>
            <p:cNvSpPr/>
            <p:nvPr/>
          </p:nvSpPr>
          <p:spPr>
            <a:xfrm>
              <a:off x="901165" y="2853797"/>
              <a:ext cx="71798" cy="382202"/>
            </a:xfrm>
            <a:custGeom>
              <a:avLst/>
              <a:gdLst/>
              <a:ahLst/>
              <a:cxnLst/>
              <a:rect l="l" t="t" r="r" b="b"/>
              <a:pathLst>
                <a:path w="21600" h="21600" extrusionOk="0">
                  <a:moveTo>
                    <a:pt x="12256" y="0"/>
                  </a:moveTo>
                  <a:lnTo>
                    <a:pt x="0" y="1151"/>
                  </a:lnTo>
                  <a:lnTo>
                    <a:pt x="9049" y="21600"/>
                  </a:lnTo>
                  <a:lnTo>
                    <a:pt x="21600" y="20447"/>
                  </a:lnTo>
                  <a:lnTo>
                    <a:pt x="12256"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5"/>
            <p:cNvSpPr/>
            <p:nvPr/>
          </p:nvSpPr>
          <p:spPr>
            <a:xfrm>
              <a:off x="1003010" y="2909084"/>
              <a:ext cx="183352" cy="155203"/>
            </a:xfrm>
            <a:custGeom>
              <a:avLst/>
              <a:gdLst/>
              <a:ahLst/>
              <a:cxnLst/>
              <a:rect l="l" t="t" r="r" b="b"/>
              <a:pathLst>
                <a:path w="21600" h="21600" extrusionOk="0">
                  <a:moveTo>
                    <a:pt x="19543" y="0"/>
                  </a:moveTo>
                  <a:lnTo>
                    <a:pt x="0" y="2430"/>
                  </a:lnTo>
                  <a:lnTo>
                    <a:pt x="1945" y="7290"/>
                  </a:lnTo>
                  <a:lnTo>
                    <a:pt x="15430" y="5401"/>
                  </a:lnTo>
                  <a:lnTo>
                    <a:pt x="5943" y="16877"/>
                  </a:lnTo>
                  <a:lnTo>
                    <a:pt x="8000" y="21600"/>
                  </a:lnTo>
                  <a:lnTo>
                    <a:pt x="21600" y="4728"/>
                  </a:lnTo>
                  <a:lnTo>
                    <a:pt x="19543"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5"/>
            <p:cNvSpPr/>
            <p:nvPr/>
          </p:nvSpPr>
          <p:spPr>
            <a:xfrm>
              <a:off x="1373571" y="2320283"/>
              <a:ext cx="2169953" cy="418070"/>
            </a:xfrm>
            <a:custGeom>
              <a:avLst/>
              <a:gdLst/>
              <a:ahLst/>
              <a:cxnLst/>
              <a:rect l="l" t="t" r="r" b="b"/>
              <a:pathLst>
                <a:path w="21600" h="21600" extrusionOk="0">
                  <a:moveTo>
                    <a:pt x="7116" y="0"/>
                  </a:moveTo>
                  <a:cubicBezTo>
                    <a:pt x="6440" y="0"/>
                    <a:pt x="5793" y="1404"/>
                    <a:pt x="5311" y="3909"/>
                  </a:cubicBezTo>
                  <a:lnTo>
                    <a:pt x="2858" y="16590"/>
                  </a:lnTo>
                  <a:cubicBezTo>
                    <a:pt x="2443" y="18794"/>
                    <a:pt x="1873" y="20048"/>
                    <a:pt x="1274" y="20048"/>
                  </a:cubicBezTo>
                  <a:lnTo>
                    <a:pt x="0" y="20048"/>
                  </a:lnTo>
                  <a:lnTo>
                    <a:pt x="0" y="21600"/>
                  </a:lnTo>
                  <a:lnTo>
                    <a:pt x="1274" y="21600"/>
                  </a:lnTo>
                  <a:cubicBezTo>
                    <a:pt x="1960" y="21600"/>
                    <a:pt x="2597" y="20247"/>
                    <a:pt x="3080" y="17742"/>
                  </a:cubicBezTo>
                  <a:lnTo>
                    <a:pt x="5533" y="5012"/>
                  </a:lnTo>
                  <a:cubicBezTo>
                    <a:pt x="5967" y="2731"/>
                    <a:pt x="6542" y="1592"/>
                    <a:pt x="7117" y="1592"/>
                  </a:cubicBezTo>
                  <a:cubicBezTo>
                    <a:pt x="7693" y="1592"/>
                    <a:pt x="8270" y="2731"/>
                    <a:pt x="8710" y="5012"/>
                  </a:cubicBezTo>
                  <a:lnTo>
                    <a:pt x="10013" y="11828"/>
                  </a:lnTo>
                  <a:cubicBezTo>
                    <a:pt x="10496" y="14333"/>
                    <a:pt x="11143" y="15686"/>
                    <a:pt x="11819" y="15686"/>
                  </a:cubicBezTo>
                  <a:cubicBezTo>
                    <a:pt x="12504" y="15686"/>
                    <a:pt x="13142" y="14333"/>
                    <a:pt x="13624" y="11828"/>
                  </a:cubicBezTo>
                  <a:cubicBezTo>
                    <a:pt x="14049" y="9623"/>
                    <a:pt x="14619" y="8419"/>
                    <a:pt x="15217" y="8419"/>
                  </a:cubicBezTo>
                  <a:cubicBezTo>
                    <a:pt x="15816" y="8419"/>
                    <a:pt x="16376" y="9623"/>
                    <a:pt x="16801" y="11828"/>
                  </a:cubicBezTo>
                  <a:lnTo>
                    <a:pt x="16984" y="12781"/>
                  </a:lnTo>
                  <a:cubicBezTo>
                    <a:pt x="17482" y="15362"/>
                    <a:pt x="18136" y="16651"/>
                    <a:pt x="18790" y="16651"/>
                  </a:cubicBezTo>
                  <a:cubicBezTo>
                    <a:pt x="19444" y="16651"/>
                    <a:pt x="20098" y="15362"/>
                    <a:pt x="20596" y="12781"/>
                  </a:cubicBezTo>
                  <a:lnTo>
                    <a:pt x="21600" y="7568"/>
                  </a:lnTo>
                  <a:lnTo>
                    <a:pt x="21387" y="6416"/>
                  </a:lnTo>
                  <a:lnTo>
                    <a:pt x="20383" y="11678"/>
                  </a:lnTo>
                  <a:cubicBezTo>
                    <a:pt x="19944" y="13933"/>
                    <a:pt x="19369" y="15061"/>
                    <a:pt x="18795" y="15061"/>
                  </a:cubicBezTo>
                  <a:cubicBezTo>
                    <a:pt x="18221" y="15061"/>
                    <a:pt x="17646" y="13933"/>
                    <a:pt x="17206" y="11678"/>
                  </a:cubicBezTo>
                  <a:lnTo>
                    <a:pt x="17023" y="10676"/>
                  </a:lnTo>
                  <a:cubicBezTo>
                    <a:pt x="16540" y="8220"/>
                    <a:pt x="15893" y="6816"/>
                    <a:pt x="15217" y="6816"/>
                  </a:cubicBezTo>
                  <a:cubicBezTo>
                    <a:pt x="14532" y="6816"/>
                    <a:pt x="13895" y="8220"/>
                    <a:pt x="13412" y="10725"/>
                  </a:cubicBezTo>
                  <a:cubicBezTo>
                    <a:pt x="12972" y="12980"/>
                    <a:pt x="12398" y="14108"/>
                    <a:pt x="11824" y="14108"/>
                  </a:cubicBezTo>
                  <a:cubicBezTo>
                    <a:pt x="11249" y="14108"/>
                    <a:pt x="10674" y="12980"/>
                    <a:pt x="10235" y="10725"/>
                  </a:cubicBezTo>
                  <a:lnTo>
                    <a:pt x="8922" y="3909"/>
                  </a:lnTo>
                  <a:cubicBezTo>
                    <a:pt x="8439" y="1404"/>
                    <a:pt x="7802" y="0"/>
                    <a:pt x="7116"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5"/>
            <p:cNvSpPr/>
            <p:nvPr/>
          </p:nvSpPr>
          <p:spPr>
            <a:xfrm>
              <a:off x="2006020" y="2265976"/>
              <a:ext cx="139704" cy="139674"/>
            </a:xfrm>
            <a:custGeom>
              <a:avLst/>
              <a:gdLst/>
              <a:ahLst/>
              <a:cxnLst/>
              <a:rect l="l" t="t" r="r" b="b"/>
              <a:pathLst>
                <a:path w="21600" h="21600" extrusionOk="0">
                  <a:moveTo>
                    <a:pt x="10798" y="1648"/>
                  </a:moveTo>
                  <a:cubicBezTo>
                    <a:pt x="15747" y="1648"/>
                    <a:pt x="19947" y="5698"/>
                    <a:pt x="19947" y="10800"/>
                  </a:cubicBezTo>
                  <a:cubicBezTo>
                    <a:pt x="19947" y="15902"/>
                    <a:pt x="15747" y="19952"/>
                    <a:pt x="10798" y="19952"/>
                  </a:cubicBezTo>
                  <a:cubicBezTo>
                    <a:pt x="5702" y="19952"/>
                    <a:pt x="1501" y="15902"/>
                    <a:pt x="1501" y="10800"/>
                  </a:cubicBezTo>
                  <a:cubicBezTo>
                    <a:pt x="1501" y="5698"/>
                    <a:pt x="5702" y="1648"/>
                    <a:pt x="10798" y="1648"/>
                  </a:cubicBezTo>
                  <a:close/>
                  <a:moveTo>
                    <a:pt x="10798" y="0"/>
                  </a:moveTo>
                  <a:cubicBezTo>
                    <a:pt x="4802" y="0"/>
                    <a:pt x="0" y="4798"/>
                    <a:pt x="0" y="10800"/>
                  </a:cubicBezTo>
                  <a:cubicBezTo>
                    <a:pt x="0" y="16802"/>
                    <a:pt x="4802" y="21600"/>
                    <a:pt x="10798" y="21600"/>
                  </a:cubicBezTo>
                  <a:cubicBezTo>
                    <a:pt x="16651" y="21600"/>
                    <a:pt x="21600" y="16802"/>
                    <a:pt x="21600" y="10800"/>
                  </a:cubicBezTo>
                  <a:cubicBezTo>
                    <a:pt x="21600" y="4798"/>
                    <a:pt x="16651" y="0"/>
                    <a:pt x="1079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p:cNvSpPr/>
            <p:nvPr/>
          </p:nvSpPr>
          <p:spPr>
            <a:xfrm>
              <a:off x="2508505" y="2561832"/>
              <a:ext cx="92136" cy="93116"/>
            </a:xfrm>
            <a:custGeom>
              <a:avLst/>
              <a:gdLst/>
              <a:ahLst/>
              <a:cxnLst/>
              <a:rect l="l" t="t" r="r" b="b"/>
              <a:pathLst>
                <a:path w="21600" h="21600" extrusionOk="0">
                  <a:moveTo>
                    <a:pt x="10685" y="2473"/>
                  </a:moveTo>
                  <a:cubicBezTo>
                    <a:pt x="15460" y="2473"/>
                    <a:pt x="19101" y="6295"/>
                    <a:pt x="19101" y="10800"/>
                  </a:cubicBezTo>
                  <a:cubicBezTo>
                    <a:pt x="19101" y="15525"/>
                    <a:pt x="15460" y="19127"/>
                    <a:pt x="10685" y="19127"/>
                  </a:cubicBezTo>
                  <a:cubicBezTo>
                    <a:pt x="6140" y="19127"/>
                    <a:pt x="2276" y="15525"/>
                    <a:pt x="2276" y="10800"/>
                  </a:cubicBezTo>
                  <a:cubicBezTo>
                    <a:pt x="2276" y="6295"/>
                    <a:pt x="6140" y="2473"/>
                    <a:pt x="10685" y="2473"/>
                  </a:cubicBezTo>
                  <a:close/>
                  <a:moveTo>
                    <a:pt x="10685" y="0"/>
                  </a:moveTo>
                  <a:cubicBezTo>
                    <a:pt x="4775" y="0"/>
                    <a:pt x="0" y="4945"/>
                    <a:pt x="0" y="10800"/>
                  </a:cubicBezTo>
                  <a:cubicBezTo>
                    <a:pt x="0" y="16875"/>
                    <a:pt x="4775" y="21600"/>
                    <a:pt x="10685" y="21600"/>
                  </a:cubicBezTo>
                  <a:cubicBezTo>
                    <a:pt x="16825" y="21600"/>
                    <a:pt x="21600" y="16875"/>
                    <a:pt x="21600" y="10800"/>
                  </a:cubicBezTo>
                  <a:cubicBezTo>
                    <a:pt x="21600" y="4945"/>
                    <a:pt x="16825" y="0"/>
                    <a:pt x="1068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5"/>
            <p:cNvSpPr/>
            <p:nvPr/>
          </p:nvSpPr>
          <p:spPr>
            <a:xfrm>
              <a:off x="3179761" y="2561832"/>
              <a:ext cx="129015" cy="129014"/>
            </a:xfrm>
            <a:custGeom>
              <a:avLst/>
              <a:gdLst/>
              <a:ahLst/>
              <a:cxnLst/>
              <a:rect l="l" t="t" r="r" b="b"/>
              <a:pathLst>
                <a:path w="21600" h="21600" extrusionOk="0">
                  <a:moveTo>
                    <a:pt x="10882" y="1785"/>
                  </a:moveTo>
                  <a:cubicBezTo>
                    <a:pt x="15754" y="1785"/>
                    <a:pt x="19810" y="5846"/>
                    <a:pt x="19810" y="10877"/>
                  </a:cubicBezTo>
                  <a:cubicBezTo>
                    <a:pt x="19810" y="15754"/>
                    <a:pt x="15754" y="19810"/>
                    <a:pt x="10882" y="19810"/>
                  </a:cubicBezTo>
                  <a:cubicBezTo>
                    <a:pt x="5846" y="19810"/>
                    <a:pt x="1785" y="15754"/>
                    <a:pt x="1785" y="10877"/>
                  </a:cubicBezTo>
                  <a:cubicBezTo>
                    <a:pt x="1785" y="5846"/>
                    <a:pt x="5846" y="1785"/>
                    <a:pt x="10882" y="1785"/>
                  </a:cubicBezTo>
                  <a:close/>
                  <a:moveTo>
                    <a:pt x="10882" y="0"/>
                  </a:moveTo>
                  <a:cubicBezTo>
                    <a:pt x="4872" y="0"/>
                    <a:pt x="0" y="4872"/>
                    <a:pt x="0" y="10877"/>
                  </a:cubicBezTo>
                  <a:cubicBezTo>
                    <a:pt x="0" y="16728"/>
                    <a:pt x="4872" y="21600"/>
                    <a:pt x="10882" y="21600"/>
                  </a:cubicBezTo>
                  <a:cubicBezTo>
                    <a:pt x="16728" y="21600"/>
                    <a:pt x="21600" y="16728"/>
                    <a:pt x="21600" y="10877"/>
                  </a:cubicBezTo>
                  <a:cubicBezTo>
                    <a:pt x="21600" y="4872"/>
                    <a:pt x="16728" y="0"/>
                    <a:pt x="1088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5"/>
            <p:cNvSpPr/>
            <p:nvPr/>
          </p:nvSpPr>
          <p:spPr>
            <a:xfrm>
              <a:off x="3468817" y="2391100"/>
              <a:ext cx="129014" cy="129015"/>
            </a:xfrm>
            <a:custGeom>
              <a:avLst/>
              <a:gdLst/>
              <a:ahLst/>
              <a:cxnLst/>
              <a:rect l="l" t="t" r="r" b="b"/>
              <a:pathLst>
                <a:path w="21600" h="21600" extrusionOk="0">
                  <a:moveTo>
                    <a:pt x="10718" y="1785"/>
                  </a:moveTo>
                  <a:cubicBezTo>
                    <a:pt x="15754" y="1785"/>
                    <a:pt x="19815" y="5846"/>
                    <a:pt x="19815" y="10882"/>
                  </a:cubicBezTo>
                  <a:cubicBezTo>
                    <a:pt x="19815" y="15754"/>
                    <a:pt x="15754" y="19815"/>
                    <a:pt x="10718" y="19815"/>
                  </a:cubicBezTo>
                  <a:cubicBezTo>
                    <a:pt x="5846" y="19815"/>
                    <a:pt x="1790" y="15754"/>
                    <a:pt x="1790" y="10718"/>
                  </a:cubicBezTo>
                  <a:cubicBezTo>
                    <a:pt x="1790" y="5846"/>
                    <a:pt x="5846" y="1785"/>
                    <a:pt x="10718" y="1785"/>
                  </a:cubicBezTo>
                  <a:close/>
                  <a:moveTo>
                    <a:pt x="10718" y="0"/>
                  </a:moveTo>
                  <a:cubicBezTo>
                    <a:pt x="4872" y="0"/>
                    <a:pt x="0" y="4872"/>
                    <a:pt x="0" y="10882"/>
                  </a:cubicBezTo>
                  <a:cubicBezTo>
                    <a:pt x="0" y="16728"/>
                    <a:pt x="4872" y="21600"/>
                    <a:pt x="10718" y="21600"/>
                  </a:cubicBezTo>
                  <a:cubicBezTo>
                    <a:pt x="16728" y="21600"/>
                    <a:pt x="21600" y="16728"/>
                    <a:pt x="21600" y="10882"/>
                  </a:cubicBezTo>
                  <a:cubicBezTo>
                    <a:pt x="21600" y="4872"/>
                    <a:pt x="16728" y="0"/>
                    <a:pt x="1071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5"/>
            <p:cNvSpPr/>
            <p:nvPr/>
          </p:nvSpPr>
          <p:spPr>
            <a:xfrm>
              <a:off x="3495985" y="2418269"/>
              <a:ext cx="74677" cy="74677"/>
            </a:xfrm>
            <a:custGeom>
              <a:avLst/>
              <a:gdLst/>
              <a:ahLst/>
              <a:cxnLst/>
              <a:rect l="l" t="t" r="r" b="b"/>
              <a:pathLst>
                <a:path w="21600" h="21600" extrusionOk="0">
                  <a:moveTo>
                    <a:pt x="10658" y="0"/>
                  </a:moveTo>
                  <a:cubicBezTo>
                    <a:pt x="4767" y="0"/>
                    <a:pt x="0" y="4767"/>
                    <a:pt x="0" y="10658"/>
                  </a:cubicBezTo>
                  <a:cubicBezTo>
                    <a:pt x="0" y="16833"/>
                    <a:pt x="4767" y="21600"/>
                    <a:pt x="10658" y="21600"/>
                  </a:cubicBezTo>
                  <a:cubicBezTo>
                    <a:pt x="16550" y="21600"/>
                    <a:pt x="21600" y="16833"/>
                    <a:pt x="21600" y="10658"/>
                  </a:cubicBezTo>
                  <a:cubicBezTo>
                    <a:pt x="21600" y="4767"/>
                    <a:pt x="16550" y="0"/>
                    <a:pt x="1065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5"/>
            <p:cNvSpPr/>
            <p:nvPr/>
          </p:nvSpPr>
          <p:spPr>
            <a:xfrm>
              <a:off x="1309555" y="2658837"/>
              <a:ext cx="128034" cy="129014"/>
            </a:xfrm>
            <a:custGeom>
              <a:avLst/>
              <a:gdLst/>
              <a:ahLst/>
              <a:cxnLst/>
              <a:rect l="l" t="t" r="r" b="b"/>
              <a:pathLst>
                <a:path w="21600" h="21600" extrusionOk="0">
                  <a:moveTo>
                    <a:pt x="10800" y="1785"/>
                  </a:moveTo>
                  <a:cubicBezTo>
                    <a:pt x="15874" y="1785"/>
                    <a:pt x="19962" y="5682"/>
                    <a:pt x="19962" y="10718"/>
                  </a:cubicBezTo>
                  <a:cubicBezTo>
                    <a:pt x="19962" y="15749"/>
                    <a:pt x="15874" y="19810"/>
                    <a:pt x="10800" y="19810"/>
                  </a:cubicBezTo>
                  <a:cubicBezTo>
                    <a:pt x="5891" y="19810"/>
                    <a:pt x="1798" y="15749"/>
                    <a:pt x="1798" y="10718"/>
                  </a:cubicBezTo>
                  <a:cubicBezTo>
                    <a:pt x="1798" y="5846"/>
                    <a:pt x="5726" y="1785"/>
                    <a:pt x="10800" y="1785"/>
                  </a:cubicBezTo>
                  <a:close/>
                  <a:moveTo>
                    <a:pt x="10800" y="0"/>
                  </a:moveTo>
                  <a:cubicBezTo>
                    <a:pt x="4909" y="0"/>
                    <a:pt x="0" y="4872"/>
                    <a:pt x="0" y="10718"/>
                  </a:cubicBezTo>
                  <a:cubicBezTo>
                    <a:pt x="0" y="16723"/>
                    <a:pt x="4909" y="21600"/>
                    <a:pt x="10800" y="21600"/>
                  </a:cubicBezTo>
                  <a:cubicBezTo>
                    <a:pt x="16856" y="21600"/>
                    <a:pt x="21600" y="16723"/>
                    <a:pt x="21600" y="10718"/>
                  </a:cubicBezTo>
                  <a:cubicBezTo>
                    <a:pt x="21600" y="4872"/>
                    <a:pt x="16856" y="0"/>
                    <a:pt x="10800"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5"/>
            <p:cNvSpPr/>
            <p:nvPr/>
          </p:nvSpPr>
          <p:spPr>
            <a:xfrm>
              <a:off x="1336723" y="2685975"/>
              <a:ext cx="74677" cy="74708"/>
            </a:xfrm>
            <a:custGeom>
              <a:avLst/>
              <a:gdLst/>
              <a:ahLst/>
              <a:cxnLst/>
              <a:rect l="l" t="t" r="r" b="b"/>
              <a:pathLst>
                <a:path w="21600" h="21600" extrusionOk="0">
                  <a:moveTo>
                    <a:pt x="10658" y="0"/>
                  </a:moveTo>
                  <a:cubicBezTo>
                    <a:pt x="4767" y="0"/>
                    <a:pt x="0" y="4773"/>
                    <a:pt x="0" y="10663"/>
                  </a:cubicBezTo>
                  <a:cubicBezTo>
                    <a:pt x="0" y="16827"/>
                    <a:pt x="4767" y="21600"/>
                    <a:pt x="10658" y="21600"/>
                  </a:cubicBezTo>
                  <a:cubicBezTo>
                    <a:pt x="16550" y="21600"/>
                    <a:pt x="21600" y="16827"/>
                    <a:pt x="21600" y="10663"/>
                  </a:cubicBezTo>
                  <a:cubicBezTo>
                    <a:pt x="21600" y="4773"/>
                    <a:pt x="16550" y="0"/>
                    <a:pt x="1065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5"/>
            <p:cNvSpPr/>
            <p:nvPr/>
          </p:nvSpPr>
          <p:spPr>
            <a:xfrm>
              <a:off x="2886816" y="1953612"/>
              <a:ext cx="212420" cy="30079"/>
            </a:xfrm>
            <a:custGeom>
              <a:avLst/>
              <a:gdLst/>
              <a:ahLst/>
              <a:cxnLst/>
              <a:rect l="l" t="t" r="r" b="b"/>
              <a:pathLst>
                <a:path w="21600" h="21600" extrusionOk="0">
                  <a:moveTo>
                    <a:pt x="1576" y="0"/>
                  </a:moveTo>
                  <a:cubicBezTo>
                    <a:pt x="688" y="0"/>
                    <a:pt x="0" y="4883"/>
                    <a:pt x="0" y="11152"/>
                  </a:cubicBezTo>
                  <a:cubicBezTo>
                    <a:pt x="0" y="16717"/>
                    <a:pt x="688" y="21600"/>
                    <a:pt x="1576" y="21600"/>
                  </a:cubicBezTo>
                  <a:lnTo>
                    <a:pt x="20024" y="21600"/>
                  </a:lnTo>
                  <a:cubicBezTo>
                    <a:pt x="20912" y="21600"/>
                    <a:pt x="21600" y="16717"/>
                    <a:pt x="21600" y="11152"/>
                  </a:cubicBezTo>
                  <a:cubicBezTo>
                    <a:pt x="21600" y="4883"/>
                    <a:pt x="20912" y="0"/>
                    <a:pt x="20024"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5"/>
            <p:cNvSpPr/>
            <p:nvPr/>
          </p:nvSpPr>
          <p:spPr>
            <a:xfrm>
              <a:off x="3166162" y="1953612"/>
              <a:ext cx="99916" cy="30079"/>
            </a:xfrm>
            <a:custGeom>
              <a:avLst/>
              <a:gdLst/>
              <a:ahLst/>
              <a:cxnLst/>
              <a:rect l="l" t="t" r="r" b="b"/>
              <a:pathLst>
                <a:path w="21600" h="21600" extrusionOk="0">
                  <a:moveTo>
                    <a:pt x="3357" y="0"/>
                  </a:moveTo>
                  <a:cubicBezTo>
                    <a:pt x="1470" y="0"/>
                    <a:pt x="0" y="4883"/>
                    <a:pt x="0" y="11152"/>
                  </a:cubicBezTo>
                  <a:cubicBezTo>
                    <a:pt x="0" y="16717"/>
                    <a:pt x="1470" y="21600"/>
                    <a:pt x="3357" y="21600"/>
                  </a:cubicBezTo>
                  <a:lnTo>
                    <a:pt x="18249" y="21600"/>
                  </a:lnTo>
                  <a:cubicBezTo>
                    <a:pt x="20137" y="21600"/>
                    <a:pt x="21600" y="16717"/>
                    <a:pt x="21600" y="11152"/>
                  </a:cubicBezTo>
                  <a:cubicBezTo>
                    <a:pt x="21600" y="4883"/>
                    <a:pt x="20137" y="0"/>
                    <a:pt x="18249"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5"/>
            <p:cNvSpPr/>
            <p:nvPr/>
          </p:nvSpPr>
          <p:spPr>
            <a:xfrm>
              <a:off x="3401890" y="1953612"/>
              <a:ext cx="71798" cy="30079"/>
            </a:xfrm>
            <a:custGeom>
              <a:avLst/>
              <a:gdLst/>
              <a:ahLst/>
              <a:cxnLst/>
              <a:rect l="l" t="t" r="r" b="b"/>
              <a:pathLst>
                <a:path w="21600" h="21600" extrusionOk="0">
                  <a:moveTo>
                    <a:pt x="4672" y="0"/>
                  </a:moveTo>
                  <a:cubicBezTo>
                    <a:pt x="2046" y="0"/>
                    <a:pt x="0" y="4883"/>
                    <a:pt x="0" y="11152"/>
                  </a:cubicBezTo>
                  <a:cubicBezTo>
                    <a:pt x="0" y="16717"/>
                    <a:pt x="2046" y="21600"/>
                    <a:pt x="4672" y="21600"/>
                  </a:cubicBezTo>
                  <a:lnTo>
                    <a:pt x="16928" y="21600"/>
                  </a:lnTo>
                  <a:cubicBezTo>
                    <a:pt x="19554" y="21600"/>
                    <a:pt x="21600" y="16717"/>
                    <a:pt x="21600" y="11152"/>
                  </a:cubicBezTo>
                  <a:cubicBezTo>
                    <a:pt x="21600" y="4883"/>
                    <a:pt x="19554" y="0"/>
                    <a:pt x="1692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5"/>
            <p:cNvSpPr/>
            <p:nvPr/>
          </p:nvSpPr>
          <p:spPr>
            <a:xfrm>
              <a:off x="3189471" y="2042868"/>
              <a:ext cx="242499" cy="31029"/>
            </a:xfrm>
            <a:custGeom>
              <a:avLst/>
              <a:gdLst/>
              <a:ahLst/>
              <a:cxnLst/>
              <a:rect l="l" t="t" r="r" b="b"/>
              <a:pathLst>
                <a:path w="21600" h="21600" extrusionOk="0">
                  <a:moveTo>
                    <a:pt x="1381" y="0"/>
                  </a:moveTo>
                  <a:cubicBezTo>
                    <a:pt x="603" y="0"/>
                    <a:pt x="0" y="4712"/>
                    <a:pt x="0" y="10811"/>
                  </a:cubicBezTo>
                  <a:cubicBezTo>
                    <a:pt x="0" y="16888"/>
                    <a:pt x="603" y="21600"/>
                    <a:pt x="1381" y="21600"/>
                  </a:cubicBezTo>
                  <a:lnTo>
                    <a:pt x="20304" y="21600"/>
                  </a:lnTo>
                  <a:cubicBezTo>
                    <a:pt x="20994" y="21600"/>
                    <a:pt x="21600" y="16888"/>
                    <a:pt x="21600" y="10811"/>
                  </a:cubicBezTo>
                  <a:cubicBezTo>
                    <a:pt x="21600" y="4712"/>
                    <a:pt x="20994" y="0"/>
                    <a:pt x="20304"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5"/>
            <p:cNvSpPr/>
            <p:nvPr/>
          </p:nvSpPr>
          <p:spPr>
            <a:xfrm>
              <a:off x="1782911" y="2772321"/>
              <a:ext cx="146473" cy="30080"/>
            </a:xfrm>
            <a:custGeom>
              <a:avLst/>
              <a:gdLst/>
              <a:ahLst/>
              <a:cxnLst/>
              <a:rect l="l" t="t" r="r" b="b"/>
              <a:pathLst>
                <a:path w="21600" h="21600" extrusionOk="0">
                  <a:moveTo>
                    <a:pt x="2290" y="0"/>
                  </a:moveTo>
                  <a:cubicBezTo>
                    <a:pt x="1003" y="0"/>
                    <a:pt x="0" y="4861"/>
                    <a:pt x="0" y="11152"/>
                  </a:cubicBezTo>
                  <a:cubicBezTo>
                    <a:pt x="0" y="16717"/>
                    <a:pt x="1003" y="21600"/>
                    <a:pt x="2290" y="21600"/>
                  </a:cubicBezTo>
                  <a:lnTo>
                    <a:pt x="19454" y="21600"/>
                  </a:lnTo>
                  <a:cubicBezTo>
                    <a:pt x="20602" y="21600"/>
                    <a:pt x="21600" y="16717"/>
                    <a:pt x="21600" y="11152"/>
                  </a:cubicBezTo>
                  <a:cubicBezTo>
                    <a:pt x="21600" y="4861"/>
                    <a:pt x="20602" y="0"/>
                    <a:pt x="19454"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5"/>
            <p:cNvSpPr/>
            <p:nvPr/>
          </p:nvSpPr>
          <p:spPr>
            <a:xfrm>
              <a:off x="1990521" y="2772321"/>
              <a:ext cx="62057" cy="30080"/>
            </a:xfrm>
            <a:custGeom>
              <a:avLst/>
              <a:gdLst/>
              <a:ahLst/>
              <a:cxnLst/>
              <a:rect l="l" t="t" r="r" b="b"/>
              <a:pathLst>
                <a:path w="21600" h="21600" extrusionOk="0">
                  <a:moveTo>
                    <a:pt x="5395" y="0"/>
                  </a:moveTo>
                  <a:cubicBezTo>
                    <a:pt x="2356" y="0"/>
                    <a:pt x="0" y="4861"/>
                    <a:pt x="0" y="11152"/>
                  </a:cubicBezTo>
                  <a:cubicBezTo>
                    <a:pt x="0" y="16717"/>
                    <a:pt x="2356" y="21600"/>
                    <a:pt x="5395" y="21600"/>
                  </a:cubicBezTo>
                  <a:lnTo>
                    <a:pt x="16205" y="21600"/>
                  </a:lnTo>
                  <a:cubicBezTo>
                    <a:pt x="19244" y="21600"/>
                    <a:pt x="21600" y="16717"/>
                    <a:pt x="21600" y="11152"/>
                  </a:cubicBezTo>
                  <a:cubicBezTo>
                    <a:pt x="21600" y="4861"/>
                    <a:pt x="19244" y="0"/>
                    <a:pt x="1620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5"/>
            <p:cNvSpPr/>
            <p:nvPr/>
          </p:nvSpPr>
          <p:spPr>
            <a:xfrm>
              <a:off x="2727724" y="2772321"/>
              <a:ext cx="167823" cy="30080"/>
            </a:xfrm>
            <a:custGeom>
              <a:avLst/>
              <a:gdLst/>
              <a:ahLst/>
              <a:cxnLst/>
              <a:rect l="l" t="t" r="r" b="b"/>
              <a:pathLst>
                <a:path w="21600" h="21600" extrusionOk="0">
                  <a:moveTo>
                    <a:pt x="1873" y="0"/>
                  </a:moveTo>
                  <a:cubicBezTo>
                    <a:pt x="875" y="0"/>
                    <a:pt x="0" y="4861"/>
                    <a:pt x="0" y="11152"/>
                  </a:cubicBezTo>
                  <a:cubicBezTo>
                    <a:pt x="0" y="16717"/>
                    <a:pt x="875" y="21600"/>
                    <a:pt x="1873" y="21600"/>
                  </a:cubicBezTo>
                  <a:lnTo>
                    <a:pt x="19601" y="21600"/>
                  </a:lnTo>
                  <a:cubicBezTo>
                    <a:pt x="20725" y="21600"/>
                    <a:pt x="21600" y="16717"/>
                    <a:pt x="21600" y="11152"/>
                  </a:cubicBezTo>
                  <a:cubicBezTo>
                    <a:pt x="21600" y="4861"/>
                    <a:pt x="20725" y="0"/>
                    <a:pt x="1960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5"/>
            <p:cNvSpPr/>
            <p:nvPr/>
          </p:nvSpPr>
          <p:spPr>
            <a:xfrm>
              <a:off x="2952762" y="2772321"/>
              <a:ext cx="71798" cy="30080"/>
            </a:xfrm>
            <a:custGeom>
              <a:avLst/>
              <a:gdLst/>
              <a:ahLst/>
              <a:cxnLst/>
              <a:rect l="l" t="t" r="r" b="b"/>
              <a:pathLst>
                <a:path w="21600" h="21600" extrusionOk="0">
                  <a:moveTo>
                    <a:pt x="4672" y="0"/>
                  </a:moveTo>
                  <a:cubicBezTo>
                    <a:pt x="2046" y="0"/>
                    <a:pt x="0" y="4861"/>
                    <a:pt x="0" y="11152"/>
                  </a:cubicBezTo>
                  <a:cubicBezTo>
                    <a:pt x="0" y="16717"/>
                    <a:pt x="2046" y="21600"/>
                    <a:pt x="4672" y="21600"/>
                  </a:cubicBezTo>
                  <a:lnTo>
                    <a:pt x="16928" y="21600"/>
                  </a:lnTo>
                  <a:cubicBezTo>
                    <a:pt x="19554" y="21600"/>
                    <a:pt x="21600" y="16717"/>
                    <a:pt x="21600" y="11152"/>
                  </a:cubicBezTo>
                  <a:cubicBezTo>
                    <a:pt x="21600" y="4861"/>
                    <a:pt x="19554" y="0"/>
                    <a:pt x="16928"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5"/>
            <p:cNvSpPr/>
            <p:nvPr/>
          </p:nvSpPr>
          <p:spPr>
            <a:xfrm>
              <a:off x="3234068" y="2772321"/>
              <a:ext cx="90237" cy="30080"/>
            </a:xfrm>
            <a:custGeom>
              <a:avLst/>
              <a:gdLst/>
              <a:ahLst/>
              <a:cxnLst/>
              <a:rect l="l" t="t" r="r" b="b"/>
              <a:pathLst>
                <a:path w="21600" h="21600" extrusionOk="0">
                  <a:moveTo>
                    <a:pt x="3717" y="0"/>
                  </a:moveTo>
                  <a:cubicBezTo>
                    <a:pt x="1628" y="0"/>
                    <a:pt x="0" y="4861"/>
                    <a:pt x="0" y="11152"/>
                  </a:cubicBezTo>
                  <a:cubicBezTo>
                    <a:pt x="0" y="16717"/>
                    <a:pt x="1628" y="21600"/>
                    <a:pt x="3717" y="21600"/>
                  </a:cubicBezTo>
                  <a:lnTo>
                    <a:pt x="17883" y="21600"/>
                  </a:lnTo>
                  <a:cubicBezTo>
                    <a:pt x="19972" y="21600"/>
                    <a:pt x="21600" y="16717"/>
                    <a:pt x="21600" y="11152"/>
                  </a:cubicBezTo>
                  <a:cubicBezTo>
                    <a:pt x="21600" y="4861"/>
                    <a:pt x="19972" y="0"/>
                    <a:pt x="1788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5"/>
            <p:cNvSpPr/>
            <p:nvPr/>
          </p:nvSpPr>
          <p:spPr>
            <a:xfrm>
              <a:off x="1412380" y="1940043"/>
              <a:ext cx="169836" cy="31029"/>
            </a:xfrm>
            <a:custGeom>
              <a:avLst/>
              <a:gdLst/>
              <a:ahLst/>
              <a:cxnLst/>
              <a:rect l="l" t="t" r="r" b="b"/>
              <a:pathLst>
                <a:path w="21487" h="21600" extrusionOk="0">
                  <a:moveTo>
                    <a:pt x="1961" y="0"/>
                  </a:moveTo>
                  <a:cubicBezTo>
                    <a:pt x="856" y="0"/>
                    <a:pt x="0" y="5395"/>
                    <a:pt x="0" y="10811"/>
                  </a:cubicBezTo>
                  <a:cubicBezTo>
                    <a:pt x="0" y="16888"/>
                    <a:pt x="856" y="21600"/>
                    <a:pt x="1961" y="21600"/>
                  </a:cubicBezTo>
                  <a:lnTo>
                    <a:pt x="19635" y="21600"/>
                  </a:lnTo>
                  <a:cubicBezTo>
                    <a:pt x="20616" y="21600"/>
                    <a:pt x="21600" y="16888"/>
                    <a:pt x="21476" y="10811"/>
                  </a:cubicBezTo>
                  <a:cubicBezTo>
                    <a:pt x="21476" y="4734"/>
                    <a:pt x="20616" y="0"/>
                    <a:pt x="1963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5"/>
            <p:cNvSpPr/>
            <p:nvPr/>
          </p:nvSpPr>
          <p:spPr>
            <a:xfrm>
              <a:off x="1627709" y="1940043"/>
              <a:ext cx="83437" cy="31029"/>
            </a:xfrm>
            <a:custGeom>
              <a:avLst/>
              <a:gdLst/>
              <a:ahLst/>
              <a:cxnLst/>
              <a:rect l="l" t="t" r="r" b="b"/>
              <a:pathLst>
                <a:path w="21600" h="21600" extrusionOk="0">
                  <a:moveTo>
                    <a:pt x="4020" y="0"/>
                  </a:moveTo>
                  <a:cubicBezTo>
                    <a:pt x="1760" y="0"/>
                    <a:pt x="0" y="5395"/>
                    <a:pt x="0" y="10811"/>
                  </a:cubicBezTo>
                  <a:cubicBezTo>
                    <a:pt x="0" y="16888"/>
                    <a:pt x="1760" y="21600"/>
                    <a:pt x="4020" y="21600"/>
                  </a:cubicBezTo>
                  <a:lnTo>
                    <a:pt x="17580" y="21600"/>
                  </a:lnTo>
                  <a:cubicBezTo>
                    <a:pt x="19840" y="21600"/>
                    <a:pt x="21600" y="16888"/>
                    <a:pt x="21600" y="10811"/>
                  </a:cubicBezTo>
                  <a:cubicBezTo>
                    <a:pt x="21600" y="4734"/>
                    <a:pt x="19840" y="0"/>
                    <a:pt x="17580"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5"/>
            <p:cNvSpPr/>
            <p:nvPr/>
          </p:nvSpPr>
          <p:spPr>
            <a:xfrm>
              <a:off x="542756" y="1827998"/>
              <a:ext cx="325421" cy="651379"/>
            </a:xfrm>
            <a:custGeom>
              <a:avLst/>
              <a:gdLst/>
              <a:ahLst/>
              <a:cxnLst/>
              <a:rect l="l" t="t" r="r" b="b"/>
              <a:pathLst>
                <a:path w="21568" h="21600" extrusionOk="0">
                  <a:moveTo>
                    <a:pt x="354" y="0"/>
                  </a:moveTo>
                  <a:cubicBezTo>
                    <a:pt x="256" y="0"/>
                    <a:pt x="161" y="16"/>
                    <a:pt x="96" y="49"/>
                  </a:cubicBezTo>
                  <a:cubicBezTo>
                    <a:pt x="-32" y="113"/>
                    <a:pt x="-32" y="242"/>
                    <a:pt x="96" y="306"/>
                  </a:cubicBezTo>
                  <a:lnTo>
                    <a:pt x="20862" y="10695"/>
                  </a:lnTo>
                  <a:lnTo>
                    <a:pt x="20862" y="21407"/>
                  </a:lnTo>
                  <a:cubicBezTo>
                    <a:pt x="20862" y="21504"/>
                    <a:pt x="21054" y="21600"/>
                    <a:pt x="21247" y="21600"/>
                  </a:cubicBezTo>
                  <a:cubicBezTo>
                    <a:pt x="21375" y="21600"/>
                    <a:pt x="21568" y="21504"/>
                    <a:pt x="21568" y="21407"/>
                  </a:cubicBezTo>
                  <a:lnTo>
                    <a:pt x="21568" y="10599"/>
                  </a:lnTo>
                  <a:cubicBezTo>
                    <a:pt x="21568" y="10566"/>
                    <a:pt x="21505" y="10535"/>
                    <a:pt x="21440" y="10502"/>
                  </a:cubicBezTo>
                  <a:lnTo>
                    <a:pt x="610" y="49"/>
                  </a:lnTo>
                  <a:cubicBezTo>
                    <a:pt x="547" y="16"/>
                    <a:pt x="449" y="0"/>
                    <a:pt x="354"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5"/>
            <p:cNvSpPr/>
            <p:nvPr/>
          </p:nvSpPr>
          <p:spPr>
            <a:xfrm>
              <a:off x="266787" y="1568531"/>
              <a:ext cx="326884" cy="326885"/>
            </a:xfrm>
            <a:custGeom>
              <a:avLst/>
              <a:gdLst/>
              <a:ahLst/>
              <a:cxnLst/>
              <a:rect l="l" t="t" r="r" b="b"/>
              <a:pathLst>
                <a:path w="21600" h="21600" extrusionOk="0">
                  <a:moveTo>
                    <a:pt x="10768" y="640"/>
                  </a:moveTo>
                  <a:cubicBezTo>
                    <a:pt x="16344" y="640"/>
                    <a:pt x="20896" y="5192"/>
                    <a:pt x="20896" y="10832"/>
                  </a:cubicBezTo>
                  <a:cubicBezTo>
                    <a:pt x="20896" y="16408"/>
                    <a:pt x="16344" y="20958"/>
                    <a:pt x="10768" y="20958"/>
                  </a:cubicBezTo>
                  <a:cubicBezTo>
                    <a:pt x="5192" y="20958"/>
                    <a:pt x="640" y="16408"/>
                    <a:pt x="640" y="10832"/>
                  </a:cubicBezTo>
                  <a:cubicBezTo>
                    <a:pt x="640" y="5192"/>
                    <a:pt x="5192" y="640"/>
                    <a:pt x="10768" y="640"/>
                  </a:cubicBezTo>
                  <a:close/>
                  <a:moveTo>
                    <a:pt x="10768" y="0"/>
                  </a:moveTo>
                  <a:cubicBezTo>
                    <a:pt x="4807" y="0"/>
                    <a:pt x="0" y="4872"/>
                    <a:pt x="0" y="10832"/>
                  </a:cubicBezTo>
                  <a:cubicBezTo>
                    <a:pt x="0" y="16793"/>
                    <a:pt x="4807" y="21600"/>
                    <a:pt x="10768" y="21600"/>
                  </a:cubicBezTo>
                  <a:cubicBezTo>
                    <a:pt x="16728" y="21600"/>
                    <a:pt x="21600" y="16793"/>
                    <a:pt x="21600" y="10832"/>
                  </a:cubicBezTo>
                  <a:cubicBezTo>
                    <a:pt x="21600" y="4872"/>
                    <a:pt x="16728" y="0"/>
                    <a:pt x="10768"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p:nvPr/>
          </p:nvSpPr>
          <p:spPr>
            <a:xfrm>
              <a:off x="314057" y="1616529"/>
              <a:ext cx="231364" cy="230889"/>
            </a:xfrm>
            <a:custGeom>
              <a:avLst/>
              <a:gdLst/>
              <a:ahLst/>
              <a:cxnLst/>
              <a:rect l="l" t="t" r="r" b="b"/>
              <a:pathLst>
                <a:path w="19662" h="21600" extrusionOk="0">
                  <a:moveTo>
                    <a:pt x="9862" y="0"/>
                  </a:moveTo>
                  <a:cubicBezTo>
                    <a:pt x="7358" y="0"/>
                    <a:pt x="4844" y="1046"/>
                    <a:pt x="2907" y="3132"/>
                  </a:cubicBezTo>
                  <a:cubicBezTo>
                    <a:pt x="-969" y="7396"/>
                    <a:pt x="-969" y="14204"/>
                    <a:pt x="2907" y="18468"/>
                  </a:cubicBezTo>
                  <a:cubicBezTo>
                    <a:pt x="4844" y="20554"/>
                    <a:pt x="7358" y="21600"/>
                    <a:pt x="9862" y="21600"/>
                  </a:cubicBezTo>
                  <a:cubicBezTo>
                    <a:pt x="12366" y="21600"/>
                    <a:pt x="14860" y="20554"/>
                    <a:pt x="16755" y="18468"/>
                  </a:cubicBezTo>
                  <a:cubicBezTo>
                    <a:pt x="20631" y="14204"/>
                    <a:pt x="20631" y="7396"/>
                    <a:pt x="16755" y="3132"/>
                  </a:cubicBezTo>
                  <a:cubicBezTo>
                    <a:pt x="14860" y="1046"/>
                    <a:pt x="12366" y="0"/>
                    <a:pt x="9862"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5"/>
            <p:cNvSpPr/>
            <p:nvPr/>
          </p:nvSpPr>
          <p:spPr>
            <a:xfrm>
              <a:off x="1440458" y="1461816"/>
              <a:ext cx="12701" cy="357944"/>
            </a:xfrm>
            <a:custGeom>
              <a:avLst/>
              <a:gdLst/>
              <a:ahLst/>
              <a:cxnLst/>
              <a:rect l="l" t="t" r="r" b="b"/>
              <a:pathLst>
                <a:path w="21600" h="21600" extrusionOk="0">
                  <a:moveTo>
                    <a:pt x="11793" y="0"/>
                  </a:moveTo>
                  <a:cubicBezTo>
                    <a:pt x="5897" y="0"/>
                    <a:pt x="0" y="116"/>
                    <a:pt x="0" y="292"/>
                  </a:cubicBezTo>
                  <a:lnTo>
                    <a:pt x="0" y="21308"/>
                  </a:lnTo>
                  <a:cubicBezTo>
                    <a:pt x="0" y="21484"/>
                    <a:pt x="5897" y="21600"/>
                    <a:pt x="11793" y="21600"/>
                  </a:cubicBezTo>
                  <a:cubicBezTo>
                    <a:pt x="15703" y="21600"/>
                    <a:pt x="21600" y="21484"/>
                    <a:pt x="21600" y="21308"/>
                  </a:cubicBezTo>
                  <a:lnTo>
                    <a:pt x="21600" y="292"/>
                  </a:lnTo>
                  <a:cubicBezTo>
                    <a:pt x="21600" y="116"/>
                    <a:pt x="15703" y="0"/>
                    <a:pt x="1179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5"/>
            <p:cNvSpPr/>
            <p:nvPr/>
          </p:nvSpPr>
          <p:spPr>
            <a:xfrm>
              <a:off x="91185" y="2392080"/>
              <a:ext cx="519945" cy="819660"/>
            </a:xfrm>
            <a:custGeom>
              <a:avLst/>
              <a:gdLst/>
              <a:ahLst/>
              <a:cxnLst/>
              <a:rect l="l" t="t" r="r" b="b"/>
              <a:pathLst>
                <a:path w="21600" h="21600" extrusionOk="0">
                  <a:moveTo>
                    <a:pt x="202" y="0"/>
                  </a:moveTo>
                  <a:cubicBezTo>
                    <a:pt x="81" y="0"/>
                    <a:pt x="0" y="51"/>
                    <a:pt x="0" y="128"/>
                  </a:cubicBezTo>
                  <a:lnTo>
                    <a:pt x="0" y="13343"/>
                  </a:lnTo>
                  <a:cubicBezTo>
                    <a:pt x="0" y="13368"/>
                    <a:pt x="41" y="13394"/>
                    <a:pt x="81" y="13420"/>
                  </a:cubicBezTo>
                  <a:lnTo>
                    <a:pt x="12856" y="21548"/>
                  </a:lnTo>
                  <a:cubicBezTo>
                    <a:pt x="12896" y="21574"/>
                    <a:pt x="12977" y="21600"/>
                    <a:pt x="13017" y="21600"/>
                  </a:cubicBezTo>
                  <a:lnTo>
                    <a:pt x="21399" y="21600"/>
                  </a:lnTo>
                  <a:cubicBezTo>
                    <a:pt x="21520" y="21600"/>
                    <a:pt x="21600" y="21523"/>
                    <a:pt x="21600" y="21447"/>
                  </a:cubicBezTo>
                  <a:cubicBezTo>
                    <a:pt x="21600" y="21370"/>
                    <a:pt x="21479" y="21318"/>
                    <a:pt x="21358" y="21318"/>
                  </a:cubicBezTo>
                  <a:lnTo>
                    <a:pt x="13097" y="21318"/>
                  </a:lnTo>
                  <a:lnTo>
                    <a:pt x="444" y="13267"/>
                  </a:lnTo>
                  <a:lnTo>
                    <a:pt x="444" y="128"/>
                  </a:lnTo>
                  <a:cubicBezTo>
                    <a:pt x="444" y="51"/>
                    <a:pt x="323" y="0"/>
                    <a:pt x="20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5"/>
            <p:cNvSpPr/>
            <p:nvPr/>
          </p:nvSpPr>
          <p:spPr>
            <a:xfrm>
              <a:off x="4152652" y="1087395"/>
              <a:ext cx="12701" cy="305566"/>
            </a:xfrm>
            <a:custGeom>
              <a:avLst/>
              <a:gdLst/>
              <a:ahLst/>
              <a:cxnLst/>
              <a:rect l="l" t="t" r="r" b="b"/>
              <a:pathLst>
                <a:path w="21600" h="21600" extrusionOk="0">
                  <a:moveTo>
                    <a:pt x="11793" y="0"/>
                  </a:moveTo>
                  <a:cubicBezTo>
                    <a:pt x="5897" y="0"/>
                    <a:pt x="0" y="206"/>
                    <a:pt x="0" y="411"/>
                  </a:cubicBezTo>
                  <a:lnTo>
                    <a:pt x="0" y="21189"/>
                  </a:lnTo>
                  <a:cubicBezTo>
                    <a:pt x="0" y="21394"/>
                    <a:pt x="5897" y="21600"/>
                    <a:pt x="11793" y="21600"/>
                  </a:cubicBezTo>
                  <a:cubicBezTo>
                    <a:pt x="17690" y="21600"/>
                    <a:pt x="21600" y="21394"/>
                    <a:pt x="21600" y="21189"/>
                  </a:cubicBezTo>
                  <a:lnTo>
                    <a:pt x="21600" y="411"/>
                  </a:lnTo>
                  <a:cubicBezTo>
                    <a:pt x="21600" y="206"/>
                    <a:pt x="17690" y="0"/>
                    <a:pt x="1179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5"/>
            <p:cNvSpPr/>
            <p:nvPr/>
          </p:nvSpPr>
          <p:spPr>
            <a:xfrm>
              <a:off x="2044828" y="1352222"/>
              <a:ext cx="294876" cy="294876"/>
            </a:xfrm>
            <a:custGeom>
              <a:avLst/>
              <a:gdLst/>
              <a:ahLst/>
              <a:cxnLst/>
              <a:rect l="l" t="t" r="r" b="b"/>
              <a:pathLst>
                <a:path w="21600" h="21600" extrusionOk="0">
                  <a:moveTo>
                    <a:pt x="10801" y="2273"/>
                  </a:moveTo>
                  <a:cubicBezTo>
                    <a:pt x="15562" y="2273"/>
                    <a:pt x="19399" y="6110"/>
                    <a:pt x="19399" y="10799"/>
                  </a:cubicBezTo>
                  <a:cubicBezTo>
                    <a:pt x="19399" y="15488"/>
                    <a:pt x="15562" y="19325"/>
                    <a:pt x="10801" y="19325"/>
                  </a:cubicBezTo>
                  <a:cubicBezTo>
                    <a:pt x="6112" y="19325"/>
                    <a:pt x="2273" y="15488"/>
                    <a:pt x="2273" y="10799"/>
                  </a:cubicBezTo>
                  <a:cubicBezTo>
                    <a:pt x="2273" y="6110"/>
                    <a:pt x="6112" y="2273"/>
                    <a:pt x="10801" y="2273"/>
                  </a:cubicBezTo>
                  <a:close/>
                  <a:moveTo>
                    <a:pt x="10801" y="0"/>
                  </a:moveTo>
                  <a:cubicBezTo>
                    <a:pt x="4902" y="0"/>
                    <a:pt x="0" y="4831"/>
                    <a:pt x="0" y="10799"/>
                  </a:cubicBezTo>
                  <a:cubicBezTo>
                    <a:pt x="0" y="16767"/>
                    <a:pt x="4902" y="21600"/>
                    <a:pt x="10801" y="21600"/>
                  </a:cubicBezTo>
                  <a:cubicBezTo>
                    <a:pt x="16769" y="21600"/>
                    <a:pt x="21600" y="16767"/>
                    <a:pt x="21600" y="10799"/>
                  </a:cubicBezTo>
                  <a:cubicBezTo>
                    <a:pt x="21600" y="4831"/>
                    <a:pt x="16769" y="0"/>
                    <a:pt x="10801"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5"/>
            <p:cNvSpPr/>
            <p:nvPr/>
          </p:nvSpPr>
          <p:spPr>
            <a:xfrm>
              <a:off x="1974011" y="380240"/>
              <a:ext cx="537405" cy="537405"/>
            </a:xfrm>
            <a:custGeom>
              <a:avLst/>
              <a:gdLst/>
              <a:ahLst/>
              <a:cxnLst/>
              <a:rect l="l" t="t" r="r" b="b"/>
              <a:pathLst>
                <a:path w="21600" h="21600" extrusionOk="0">
                  <a:moveTo>
                    <a:pt x="10799" y="1677"/>
                  </a:moveTo>
                  <a:cubicBezTo>
                    <a:pt x="15830" y="1677"/>
                    <a:pt x="19923" y="5770"/>
                    <a:pt x="19923" y="10801"/>
                  </a:cubicBezTo>
                  <a:cubicBezTo>
                    <a:pt x="19923" y="15830"/>
                    <a:pt x="15830" y="19923"/>
                    <a:pt x="10799" y="19923"/>
                  </a:cubicBezTo>
                  <a:cubicBezTo>
                    <a:pt x="5770" y="19923"/>
                    <a:pt x="1677" y="15830"/>
                    <a:pt x="1677" y="10801"/>
                  </a:cubicBezTo>
                  <a:cubicBezTo>
                    <a:pt x="1677" y="5770"/>
                    <a:pt x="5770" y="1677"/>
                    <a:pt x="10799" y="1677"/>
                  </a:cubicBezTo>
                  <a:close/>
                  <a:moveTo>
                    <a:pt x="10799" y="0"/>
                  </a:moveTo>
                  <a:cubicBezTo>
                    <a:pt x="4874" y="0"/>
                    <a:pt x="0" y="4835"/>
                    <a:pt x="0" y="10801"/>
                  </a:cubicBezTo>
                  <a:cubicBezTo>
                    <a:pt x="0" y="16765"/>
                    <a:pt x="4874" y="21600"/>
                    <a:pt x="10799" y="21600"/>
                  </a:cubicBezTo>
                  <a:cubicBezTo>
                    <a:pt x="16765" y="21600"/>
                    <a:pt x="21600" y="16726"/>
                    <a:pt x="21600" y="10801"/>
                  </a:cubicBezTo>
                  <a:cubicBezTo>
                    <a:pt x="21600" y="4835"/>
                    <a:pt x="16765" y="0"/>
                    <a:pt x="1079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5"/>
            <p:cNvSpPr/>
            <p:nvPr/>
          </p:nvSpPr>
          <p:spPr>
            <a:xfrm>
              <a:off x="933173" y="1727593"/>
              <a:ext cx="211471" cy="211470"/>
            </a:xfrm>
            <a:custGeom>
              <a:avLst/>
              <a:gdLst/>
              <a:ahLst/>
              <a:cxnLst/>
              <a:rect l="l" t="t" r="r" b="b"/>
              <a:pathLst>
                <a:path w="21600" h="21600" extrusionOk="0">
                  <a:moveTo>
                    <a:pt x="10800" y="3172"/>
                  </a:moveTo>
                  <a:cubicBezTo>
                    <a:pt x="15061" y="3172"/>
                    <a:pt x="18431" y="6542"/>
                    <a:pt x="18431" y="10800"/>
                  </a:cubicBezTo>
                  <a:cubicBezTo>
                    <a:pt x="18431" y="14961"/>
                    <a:pt x="14961" y="18431"/>
                    <a:pt x="10800" y="18431"/>
                  </a:cubicBezTo>
                  <a:cubicBezTo>
                    <a:pt x="6539" y="18431"/>
                    <a:pt x="3172" y="14961"/>
                    <a:pt x="3172" y="10800"/>
                  </a:cubicBezTo>
                  <a:cubicBezTo>
                    <a:pt x="3172" y="6542"/>
                    <a:pt x="6639" y="3172"/>
                    <a:pt x="10800" y="3172"/>
                  </a:cubicBezTo>
                  <a:close/>
                  <a:moveTo>
                    <a:pt x="10800" y="0"/>
                  </a:moveTo>
                  <a:cubicBezTo>
                    <a:pt x="4856" y="0"/>
                    <a:pt x="0" y="4856"/>
                    <a:pt x="0" y="10800"/>
                  </a:cubicBezTo>
                  <a:cubicBezTo>
                    <a:pt x="0" y="16744"/>
                    <a:pt x="4856" y="21600"/>
                    <a:pt x="10800" y="21600"/>
                  </a:cubicBezTo>
                  <a:cubicBezTo>
                    <a:pt x="16744" y="21600"/>
                    <a:pt x="21600" y="16744"/>
                    <a:pt x="21600" y="10800"/>
                  </a:cubicBezTo>
                  <a:cubicBezTo>
                    <a:pt x="21600" y="4856"/>
                    <a:pt x="16744" y="0"/>
                    <a:pt x="10800"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5"/>
            <p:cNvSpPr/>
            <p:nvPr/>
          </p:nvSpPr>
          <p:spPr>
            <a:xfrm>
              <a:off x="3054638" y="651867"/>
              <a:ext cx="312335" cy="312335"/>
            </a:xfrm>
            <a:custGeom>
              <a:avLst/>
              <a:gdLst/>
              <a:ahLst/>
              <a:cxnLst/>
              <a:rect l="l" t="t" r="r" b="b"/>
              <a:pathLst>
                <a:path w="21600" h="21600" extrusionOk="0">
                  <a:moveTo>
                    <a:pt x="10799" y="2078"/>
                  </a:moveTo>
                  <a:cubicBezTo>
                    <a:pt x="15563" y="2078"/>
                    <a:pt x="19454" y="5969"/>
                    <a:pt x="19454" y="10799"/>
                  </a:cubicBezTo>
                  <a:cubicBezTo>
                    <a:pt x="19454" y="15563"/>
                    <a:pt x="15563" y="19454"/>
                    <a:pt x="10799" y="19454"/>
                  </a:cubicBezTo>
                  <a:cubicBezTo>
                    <a:pt x="6037" y="19454"/>
                    <a:pt x="2146" y="15563"/>
                    <a:pt x="2146" y="10799"/>
                  </a:cubicBezTo>
                  <a:cubicBezTo>
                    <a:pt x="2146" y="5969"/>
                    <a:pt x="6037" y="2078"/>
                    <a:pt x="10799" y="2078"/>
                  </a:cubicBezTo>
                  <a:close/>
                  <a:moveTo>
                    <a:pt x="10799" y="0"/>
                  </a:moveTo>
                  <a:cubicBezTo>
                    <a:pt x="4830" y="0"/>
                    <a:pt x="0" y="4830"/>
                    <a:pt x="0" y="10799"/>
                  </a:cubicBezTo>
                  <a:cubicBezTo>
                    <a:pt x="0" y="16703"/>
                    <a:pt x="4830" y="21600"/>
                    <a:pt x="10799" y="21600"/>
                  </a:cubicBezTo>
                  <a:cubicBezTo>
                    <a:pt x="16770" y="21600"/>
                    <a:pt x="21600" y="16703"/>
                    <a:pt x="21600" y="10799"/>
                  </a:cubicBezTo>
                  <a:cubicBezTo>
                    <a:pt x="21600" y="4830"/>
                    <a:pt x="16770" y="0"/>
                    <a:pt x="1079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5"/>
            <p:cNvSpPr/>
            <p:nvPr/>
          </p:nvSpPr>
          <p:spPr>
            <a:xfrm>
              <a:off x="4484446" y="116394"/>
              <a:ext cx="312335" cy="312365"/>
            </a:xfrm>
            <a:custGeom>
              <a:avLst/>
              <a:gdLst/>
              <a:ahLst/>
              <a:cxnLst/>
              <a:rect l="l" t="t" r="r" b="b"/>
              <a:pathLst>
                <a:path w="21600" h="21600" extrusionOk="0">
                  <a:moveTo>
                    <a:pt x="10799" y="2148"/>
                  </a:moveTo>
                  <a:cubicBezTo>
                    <a:pt x="15563" y="2148"/>
                    <a:pt x="19454" y="6039"/>
                    <a:pt x="19454" y="10800"/>
                  </a:cubicBezTo>
                  <a:cubicBezTo>
                    <a:pt x="19454" y="15629"/>
                    <a:pt x="15563" y="19520"/>
                    <a:pt x="10799" y="19520"/>
                  </a:cubicBezTo>
                  <a:cubicBezTo>
                    <a:pt x="5969" y="19520"/>
                    <a:pt x="2078" y="15629"/>
                    <a:pt x="2078" y="10800"/>
                  </a:cubicBezTo>
                  <a:cubicBezTo>
                    <a:pt x="2078" y="6039"/>
                    <a:pt x="5969" y="2148"/>
                    <a:pt x="10799" y="2148"/>
                  </a:cubicBezTo>
                  <a:close/>
                  <a:moveTo>
                    <a:pt x="10799" y="0"/>
                  </a:moveTo>
                  <a:cubicBezTo>
                    <a:pt x="4830" y="0"/>
                    <a:pt x="0" y="4897"/>
                    <a:pt x="0" y="10800"/>
                  </a:cubicBezTo>
                  <a:cubicBezTo>
                    <a:pt x="0" y="16771"/>
                    <a:pt x="4830" y="21600"/>
                    <a:pt x="10799" y="21600"/>
                  </a:cubicBezTo>
                  <a:cubicBezTo>
                    <a:pt x="16703" y="21600"/>
                    <a:pt x="21600" y="16771"/>
                    <a:pt x="21600" y="10800"/>
                  </a:cubicBezTo>
                  <a:cubicBezTo>
                    <a:pt x="21600" y="4897"/>
                    <a:pt x="16703" y="0"/>
                    <a:pt x="1079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5"/>
            <p:cNvSpPr/>
            <p:nvPr/>
          </p:nvSpPr>
          <p:spPr>
            <a:xfrm>
              <a:off x="5001450" y="2402739"/>
              <a:ext cx="483097" cy="483067"/>
            </a:xfrm>
            <a:custGeom>
              <a:avLst/>
              <a:gdLst/>
              <a:ahLst/>
              <a:cxnLst/>
              <a:rect l="l" t="t" r="r" b="b"/>
              <a:pathLst>
                <a:path w="21600" h="21600" extrusionOk="0">
                  <a:moveTo>
                    <a:pt x="10800" y="1387"/>
                  </a:moveTo>
                  <a:cubicBezTo>
                    <a:pt x="16004" y="1387"/>
                    <a:pt x="20255" y="5639"/>
                    <a:pt x="20255" y="10801"/>
                  </a:cubicBezTo>
                  <a:cubicBezTo>
                    <a:pt x="20255" y="16005"/>
                    <a:pt x="16004" y="20255"/>
                    <a:pt x="10800" y="20255"/>
                  </a:cubicBezTo>
                  <a:cubicBezTo>
                    <a:pt x="5596" y="20255"/>
                    <a:pt x="1389" y="16005"/>
                    <a:pt x="1389" y="10801"/>
                  </a:cubicBezTo>
                  <a:cubicBezTo>
                    <a:pt x="1389" y="5639"/>
                    <a:pt x="5596" y="1387"/>
                    <a:pt x="10800" y="1387"/>
                  </a:cubicBezTo>
                  <a:close/>
                  <a:moveTo>
                    <a:pt x="10800" y="0"/>
                  </a:moveTo>
                  <a:cubicBezTo>
                    <a:pt x="4858" y="0"/>
                    <a:pt x="0" y="4858"/>
                    <a:pt x="0" y="10801"/>
                  </a:cubicBezTo>
                  <a:cubicBezTo>
                    <a:pt x="0" y="16786"/>
                    <a:pt x="4858" y="21600"/>
                    <a:pt x="10800" y="21600"/>
                  </a:cubicBezTo>
                  <a:cubicBezTo>
                    <a:pt x="16785" y="21600"/>
                    <a:pt x="21600" y="16786"/>
                    <a:pt x="21600" y="10801"/>
                  </a:cubicBezTo>
                  <a:cubicBezTo>
                    <a:pt x="21600" y="4858"/>
                    <a:pt x="16742" y="0"/>
                    <a:pt x="1080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5"/>
            <p:cNvSpPr/>
            <p:nvPr/>
          </p:nvSpPr>
          <p:spPr>
            <a:xfrm>
              <a:off x="5051898" y="983590"/>
              <a:ext cx="218270" cy="218271"/>
            </a:xfrm>
            <a:custGeom>
              <a:avLst/>
              <a:gdLst/>
              <a:ahLst/>
              <a:cxnLst/>
              <a:rect l="l" t="t" r="r" b="b"/>
              <a:pathLst>
                <a:path w="21600" h="21600" extrusionOk="0">
                  <a:moveTo>
                    <a:pt x="10848" y="3074"/>
                  </a:moveTo>
                  <a:cubicBezTo>
                    <a:pt x="15071" y="3074"/>
                    <a:pt x="18623" y="6529"/>
                    <a:pt x="18623" y="10848"/>
                  </a:cubicBezTo>
                  <a:cubicBezTo>
                    <a:pt x="18623" y="15071"/>
                    <a:pt x="15071" y="18526"/>
                    <a:pt x="10848" y="18526"/>
                  </a:cubicBezTo>
                  <a:cubicBezTo>
                    <a:pt x="6529" y="18526"/>
                    <a:pt x="3074" y="15071"/>
                    <a:pt x="3074" y="10848"/>
                  </a:cubicBezTo>
                  <a:cubicBezTo>
                    <a:pt x="3074" y="6529"/>
                    <a:pt x="6529" y="3074"/>
                    <a:pt x="10848" y="3074"/>
                  </a:cubicBezTo>
                  <a:close/>
                  <a:moveTo>
                    <a:pt x="10848" y="0"/>
                  </a:moveTo>
                  <a:cubicBezTo>
                    <a:pt x="4895" y="0"/>
                    <a:pt x="0" y="4895"/>
                    <a:pt x="0" y="10848"/>
                  </a:cubicBezTo>
                  <a:cubicBezTo>
                    <a:pt x="0" y="16799"/>
                    <a:pt x="4895" y="21600"/>
                    <a:pt x="10848" y="21600"/>
                  </a:cubicBezTo>
                  <a:cubicBezTo>
                    <a:pt x="16799" y="21600"/>
                    <a:pt x="21600" y="16799"/>
                    <a:pt x="21600" y="10848"/>
                  </a:cubicBezTo>
                  <a:cubicBezTo>
                    <a:pt x="21600" y="4895"/>
                    <a:pt x="16799" y="0"/>
                    <a:pt x="10848"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5"/>
            <p:cNvSpPr/>
            <p:nvPr/>
          </p:nvSpPr>
          <p:spPr>
            <a:xfrm>
              <a:off x="2683096" y="1070916"/>
              <a:ext cx="112535" cy="111525"/>
            </a:xfrm>
            <a:custGeom>
              <a:avLst/>
              <a:gdLst/>
              <a:ahLst/>
              <a:cxnLst/>
              <a:rect l="l" t="t" r="r" b="b"/>
              <a:pathLst>
                <a:path w="21600" h="21600" extrusionOk="0">
                  <a:moveTo>
                    <a:pt x="10800" y="5820"/>
                  </a:moveTo>
                  <a:cubicBezTo>
                    <a:pt x="13404" y="5820"/>
                    <a:pt x="15639" y="8074"/>
                    <a:pt x="15639" y="10708"/>
                  </a:cubicBezTo>
                  <a:cubicBezTo>
                    <a:pt x="15639" y="13526"/>
                    <a:pt x="13404" y="15780"/>
                    <a:pt x="10800" y="15780"/>
                  </a:cubicBezTo>
                  <a:cubicBezTo>
                    <a:pt x="8196" y="15780"/>
                    <a:pt x="5961" y="13526"/>
                    <a:pt x="5961" y="10708"/>
                  </a:cubicBezTo>
                  <a:cubicBezTo>
                    <a:pt x="5961" y="8074"/>
                    <a:pt x="8196" y="5820"/>
                    <a:pt x="10800" y="5820"/>
                  </a:cubicBezTo>
                  <a:close/>
                  <a:moveTo>
                    <a:pt x="10800" y="0"/>
                  </a:moveTo>
                  <a:cubicBezTo>
                    <a:pt x="4844" y="0"/>
                    <a:pt x="0" y="4882"/>
                    <a:pt x="0" y="10708"/>
                  </a:cubicBezTo>
                  <a:cubicBezTo>
                    <a:pt x="0" y="16718"/>
                    <a:pt x="4844" y="21600"/>
                    <a:pt x="10800" y="21600"/>
                  </a:cubicBezTo>
                  <a:cubicBezTo>
                    <a:pt x="16756" y="21600"/>
                    <a:pt x="21600" y="16718"/>
                    <a:pt x="21600" y="10708"/>
                  </a:cubicBezTo>
                  <a:cubicBezTo>
                    <a:pt x="21600" y="4882"/>
                    <a:pt x="16756" y="0"/>
                    <a:pt x="10800"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5"/>
            <p:cNvSpPr/>
            <p:nvPr/>
          </p:nvSpPr>
          <p:spPr>
            <a:xfrm>
              <a:off x="1327014" y="905024"/>
              <a:ext cx="187211" cy="188192"/>
            </a:xfrm>
            <a:custGeom>
              <a:avLst/>
              <a:gdLst/>
              <a:ahLst/>
              <a:cxnLst/>
              <a:rect l="l" t="t" r="r" b="b"/>
              <a:pathLst>
                <a:path w="21600" h="21600" extrusionOk="0">
                  <a:moveTo>
                    <a:pt x="10857" y="3565"/>
                  </a:moveTo>
                  <a:cubicBezTo>
                    <a:pt x="14772" y="3565"/>
                    <a:pt x="18130" y="6792"/>
                    <a:pt x="18130" y="10800"/>
                  </a:cubicBezTo>
                  <a:cubicBezTo>
                    <a:pt x="18130" y="14808"/>
                    <a:pt x="14772" y="18039"/>
                    <a:pt x="10857" y="18039"/>
                  </a:cubicBezTo>
                  <a:cubicBezTo>
                    <a:pt x="6828" y="18039"/>
                    <a:pt x="3580" y="14808"/>
                    <a:pt x="3580" y="10800"/>
                  </a:cubicBezTo>
                  <a:cubicBezTo>
                    <a:pt x="3580" y="6792"/>
                    <a:pt x="6828" y="3565"/>
                    <a:pt x="10857" y="3565"/>
                  </a:cubicBezTo>
                  <a:close/>
                  <a:moveTo>
                    <a:pt x="10857" y="0"/>
                  </a:moveTo>
                  <a:cubicBezTo>
                    <a:pt x="4813" y="0"/>
                    <a:pt x="0" y="4901"/>
                    <a:pt x="0" y="10800"/>
                  </a:cubicBezTo>
                  <a:cubicBezTo>
                    <a:pt x="0" y="16703"/>
                    <a:pt x="4813" y="21600"/>
                    <a:pt x="10857" y="21600"/>
                  </a:cubicBezTo>
                  <a:cubicBezTo>
                    <a:pt x="16787" y="21600"/>
                    <a:pt x="21600" y="16703"/>
                    <a:pt x="21600" y="10800"/>
                  </a:cubicBezTo>
                  <a:cubicBezTo>
                    <a:pt x="21600" y="4901"/>
                    <a:pt x="16787" y="0"/>
                    <a:pt x="10857"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5"/>
            <p:cNvSpPr/>
            <p:nvPr/>
          </p:nvSpPr>
          <p:spPr>
            <a:xfrm>
              <a:off x="2757802" y="75656"/>
              <a:ext cx="187212" cy="187211"/>
            </a:xfrm>
            <a:custGeom>
              <a:avLst/>
              <a:gdLst/>
              <a:ahLst/>
              <a:cxnLst/>
              <a:rect l="l" t="t" r="r" b="b"/>
              <a:pathLst>
                <a:path w="21600" h="21600" extrusionOk="0">
                  <a:moveTo>
                    <a:pt x="10743" y="3584"/>
                  </a:moveTo>
                  <a:cubicBezTo>
                    <a:pt x="14772" y="3584"/>
                    <a:pt x="18016" y="6828"/>
                    <a:pt x="18016" y="10857"/>
                  </a:cubicBezTo>
                  <a:cubicBezTo>
                    <a:pt x="18016" y="14885"/>
                    <a:pt x="14772" y="18133"/>
                    <a:pt x="10743" y="18133"/>
                  </a:cubicBezTo>
                  <a:cubicBezTo>
                    <a:pt x="6715" y="18133"/>
                    <a:pt x="3470" y="14885"/>
                    <a:pt x="3470" y="10857"/>
                  </a:cubicBezTo>
                  <a:cubicBezTo>
                    <a:pt x="3470" y="6828"/>
                    <a:pt x="6715" y="3584"/>
                    <a:pt x="10743" y="3584"/>
                  </a:cubicBezTo>
                  <a:close/>
                  <a:moveTo>
                    <a:pt x="10743" y="0"/>
                  </a:moveTo>
                  <a:cubicBezTo>
                    <a:pt x="4813" y="0"/>
                    <a:pt x="0" y="4926"/>
                    <a:pt x="0" y="10857"/>
                  </a:cubicBezTo>
                  <a:cubicBezTo>
                    <a:pt x="0" y="16790"/>
                    <a:pt x="4813" y="21600"/>
                    <a:pt x="10743" y="21600"/>
                  </a:cubicBezTo>
                  <a:cubicBezTo>
                    <a:pt x="16787" y="21600"/>
                    <a:pt x="21600" y="16790"/>
                    <a:pt x="21600" y="10857"/>
                  </a:cubicBezTo>
                  <a:cubicBezTo>
                    <a:pt x="21600" y="4926"/>
                    <a:pt x="16787" y="0"/>
                    <a:pt x="10743"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5"/>
            <p:cNvSpPr/>
            <p:nvPr/>
          </p:nvSpPr>
          <p:spPr>
            <a:xfrm>
              <a:off x="193060" y="3332023"/>
              <a:ext cx="242499" cy="241519"/>
            </a:xfrm>
            <a:custGeom>
              <a:avLst/>
              <a:gdLst/>
              <a:ahLst/>
              <a:cxnLst/>
              <a:rect l="l" t="t" r="r" b="b"/>
              <a:pathLst>
                <a:path w="21600" h="21600" extrusionOk="0">
                  <a:moveTo>
                    <a:pt x="10799" y="2687"/>
                  </a:moveTo>
                  <a:cubicBezTo>
                    <a:pt x="15208" y="2687"/>
                    <a:pt x="18836" y="6333"/>
                    <a:pt x="18836" y="10758"/>
                  </a:cubicBezTo>
                  <a:cubicBezTo>
                    <a:pt x="18836" y="15267"/>
                    <a:pt x="15208" y="18825"/>
                    <a:pt x="10799" y="18825"/>
                  </a:cubicBezTo>
                  <a:cubicBezTo>
                    <a:pt x="6392" y="18825"/>
                    <a:pt x="2764" y="15267"/>
                    <a:pt x="2764" y="10758"/>
                  </a:cubicBezTo>
                  <a:cubicBezTo>
                    <a:pt x="2764" y="6333"/>
                    <a:pt x="6392" y="2687"/>
                    <a:pt x="10799" y="2687"/>
                  </a:cubicBezTo>
                  <a:close/>
                  <a:moveTo>
                    <a:pt x="10799" y="0"/>
                  </a:moveTo>
                  <a:cubicBezTo>
                    <a:pt x="4837" y="0"/>
                    <a:pt x="0" y="4857"/>
                    <a:pt x="0" y="10758"/>
                  </a:cubicBezTo>
                  <a:cubicBezTo>
                    <a:pt x="0" y="16743"/>
                    <a:pt x="4837" y="21600"/>
                    <a:pt x="10799" y="21600"/>
                  </a:cubicBezTo>
                  <a:cubicBezTo>
                    <a:pt x="16763" y="21600"/>
                    <a:pt x="21513" y="16743"/>
                    <a:pt x="21600" y="10758"/>
                  </a:cubicBezTo>
                  <a:cubicBezTo>
                    <a:pt x="21600" y="4857"/>
                    <a:pt x="16763" y="0"/>
                    <a:pt x="1079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25"/>
          <p:cNvSpPr txBox="1"/>
          <p:nvPr/>
        </p:nvSpPr>
        <p:spPr>
          <a:xfrm>
            <a:off x="457200" y="411474"/>
            <a:ext cx="4911612" cy="1783051"/>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00000"/>
              </a:buClr>
              <a:buSzPts val="4500"/>
              <a:buFont typeface="Fira Sans SemiBold"/>
              <a:buNone/>
            </a:pPr>
            <a:r>
              <a:rPr lang="en-US" sz="4500" b="0" i="0" u="none" strike="noStrike" cap="none">
                <a:solidFill>
                  <a:srgbClr val="000000"/>
                </a:solidFill>
                <a:latin typeface="Fira Sans SemiBold"/>
                <a:ea typeface="Fira Sans SemiBold"/>
                <a:cs typeface="Fira Sans SemiBold"/>
                <a:sym typeface="Fira Sans SemiBold"/>
              </a:rPr>
              <a:t>資料探勘與大數據- 期末報告</a:t>
            </a:r>
            <a:endParaRPr/>
          </a:p>
        </p:txBody>
      </p:sp>
      <p:sp>
        <p:nvSpPr>
          <p:cNvPr id="214" name="Google Shape;214;p25"/>
          <p:cNvSpPr txBox="1"/>
          <p:nvPr/>
        </p:nvSpPr>
        <p:spPr>
          <a:xfrm>
            <a:off x="507015" y="2086238"/>
            <a:ext cx="3148200" cy="1800900"/>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00000"/>
              </a:buClr>
              <a:buSzPts val="1500"/>
              <a:buFont typeface="Fira Sans"/>
              <a:buNone/>
            </a:pPr>
            <a:r>
              <a:rPr lang="en-US" sz="1500">
                <a:latin typeface="Fira Sans"/>
                <a:ea typeface="Fira Sans"/>
                <a:cs typeface="Fira Sans"/>
                <a:sym typeface="Fira Sans"/>
              </a:rPr>
              <a:t>第二組</a:t>
            </a:r>
            <a:endParaRPr/>
          </a:p>
          <a:p>
            <a:pPr marL="0" marR="0" lvl="0" indent="0" algn="l" rtl="0">
              <a:lnSpc>
                <a:spcPct val="100000"/>
              </a:lnSpc>
              <a:spcBef>
                <a:spcPts val="0"/>
              </a:spcBef>
              <a:spcAft>
                <a:spcPts val="0"/>
              </a:spcAft>
              <a:buClr>
                <a:srgbClr val="000000"/>
              </a:buClr>
              <a:buSzPts val="1500"/>
              <a:buFont typeface="Fira Sans"/>
              <a:buNone/>
            </a:pPr>
            <a:r>
              <a:rPr lang="en-US" sz="1500">
                <a:latin typeface="Fira Sans"/>
                <a:ea typeface="Fira Sans"/>
                <a:cs typeface="Fira Sans"/>
                <a:sym typeface="Fira Sans"/>
              </a:rPr>
              <a:t>會碩一 </a:t>
            </a:r>
            <a:r>
              <a:rPr lang="en-US" sz="1500" b="0" i="0" u="none" strike="noStrike" cap="none">
                <a:solidFill>
                  <a:srgbClr val="000000"/>
                </a:solidFill>
                <a:latin typeface="Fira Sans"/>
                <a:ea typeface="Fira Sans"/>
                <a:cs typeface="Fira Sans"/>
                <a:sym typeface="Fira Sans"/>
              </a:rPr>
              <a:t>蘇佳成</a:t>
            </a:r>
            <a:endParaRPr sz="1500" b="0" i="0" u="none" strike="noStrike" cap="none">
              <a:solidFill>
                <a:srgbClr val="000000"/>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1500"/>
              <a:buFont typeface="Fira Sans"/>
              <a:buNone/>
            </a:pPr>
            <a:r>
              <a:rPr lang="en-US" sz="1500">
                <a:solidFill>
                  <a:schemeClr val="dk1"/>
                </a:solidFill>
                <a:latin typeface="Fira Sans"/>
                <a:ea typeface="Fira Sans"/>
                <a:cs typeface="Fira Sans"/>
                <a:sym typeface="Fira Sans"/>
              </a:rPr>
              <a:t>會碩一 </a:t>
            </a:r>
            <a:r>
              <a:rPr lang="en-US" sz="1500" b="0" i="0" u="none" strike="noStrike" cap="none">
                <a:solidFill>
                  <a:srgbClr val="000000"/>
                </a:solidFill>
                <a:latin typeface="Fira Sans"/>
                <a:ea typeface="Fira Sans"/>
                <a:cs typeface="Fira Sans"/>
                <a:sym typeface="Fira Sans"/>
              </a:rPr>
              <a:t>林予捷</a:t>
            </a:r>
            <a:endParaRPr sz="1500" b="0" i="0" u="none" strike="noStrike" cap="none">
              <a:solidFill>
                <a:srgbClr val="000000"/>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1500"/>
              <a:buFont typeface="Fira Sans"/>
              <a:buNone/>
            </a:pPr>
            <a:r>
              <a:rPr lang="en-US" sz="1500">
                <a:solidFill>
                  <a:schemeClr val="dk1"/>
                </a:solidFill>
                <a:latin typeface="Fira Sans"/>
                <a:ea typeface="Fira Sans"/>
                <a:cs typeface="Fira Sans"/>
                <a:sym typeface="Fira Sans"/>
              </a:rPr>
              <a:t>會碩一 </a:t>
            </a:r>
            <a:r>
              <a:rPr lang="en-US" sz="1500" b="0" i="0" u="none" strike="noStrike" cap="none">
                <a:solidFill>
                  <a:srgbClr val="000000"/>
                </a:solidFill>
                <a:latin typeface="Fira Sans"/>
                <a:ea typeface="Fira Sans"/>
                <a:cs typeface="Fira Sans"/>
                <a:sym typeface="Fira Sans"/>
              </a:rPr>
              <a:t>張文彥</a:t>
            </a:r>
            <a:endParaRPr sz="1500">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1500"/>
              <a:buFont typeface="Fira Sans"/>
              <a:buNone/>
            </a:pPr>
            <a:r>
              <a:rPr lang="en-US" sz="1500">
                <a:solidFill>
                  <a:schemeClr val="dk1"/>
                </a:solidFill>
                <a:latin typeface="Fira Sans"/>
                <a:ea typeface="Fira Sans"/>
                <a:cs typeface="Fira Sans"/>
                <a:sym typeface="Fira Sans"/>
              </a:rPr>
              <a:t>會碩一 </a:t>
            </a:r>
            <a:r>
              <a:rPr lang="en-US" sz="1500" b="0" i="0" u="none" strike="noStrike" cap="none">
                <a:solidFill>
                  <a:srgbClr val="000000"/>
                </a:solidFill>
                <a:latin typeface="Fira Sans"/>
                <a:ea typeface="Fira Sans"/>
                <a:cs typeface="Fira Sans"/>
                <a:sym typeface="Fira Sans"/>
              </a:rPr>
              <a:t>涂祐誠</a:t>
            </a:r>
            <a:endParaRPr sz="1500" b="0" i="0" u="none" strike="noStrike" cap="none">
              <a:solidFill>
                <a:srgbClr val="000000"/>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1500"/>
              <a:buFont typeface="Fira Sans"/>
              <a:buNone/>
            </a:pPr>
            <a:endParaRPr sz="1500">
              <a:latin typeface="Fira Sans"/>
              <a:ea typeface="Fira Sans"/>
              <a:cs typeface="Fira Sans"/>
              <a:sym typeface="Fira Sans"/>
            </a:endParaRPr>
          </a:p>
          <a:p>
            <a:pPr marL="0" lvl="0" indent="0" algn="l" rtl="0">
              <a:spcBef>
                <a:spcPts val="0"/>
              </a:spcBef>
              <a:spcAft>
                <a:spcPts val="0"/>
              </a:spcAft>
              <a:buClr>
                <a:schemeClr val="dk1"/>
              </a:buClr>
              <a:buSzPts val="1500"/>
              <a:buFont typeface="Fira Sans"/>
              <a:buNone/>
            </a:pPr>
            <a:r>
              <a:rPr lang="en-US" sz="1500">
                <a:solidFill>
                  <a:schemeClr val="dk1"/>
                </a:solidFill>
                <a:latin typeface="Fira Sans"/>
                <a:ea typeface="Fira Sans"/>
                <a:cs typeface="Fira Sans"/>
                <a:sym typeface="Fira Sans"/>
              </a:rPr>
              <a:t>指導老師：徐立群 教授</a:t>
            </a:r>
            <a:endParaRPr sz="15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5"/>
          <p:cNvSpPr txBox="1"/>
          <p:nvPr/>
        </p:nvSpPr>
        <p:spPr>
          <a:xfrm>
            <a:off x="563856" y="349721"/>
            <a:ext cx="6671100" cy="861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Microsoft JhengHei"/>
              <a:buNone/>
            </a:pPr>
            <a:r>
              <a:rPr lang="en-US" sz="2500" b="0" i="0" u="none" strike="noStrike" cap="none">
                <a:solidFill>
                  <a:srgbClr val="000000"/>
                </a:solidFill>
                <a:latin typeface="Microsoft JhengHei"/>
                <a:ea typeface="Microsoft JhengHei"/>
                <a:cs typeface="Microsoft JhengHei"/>
                <a:sym typeface="Microsoft JhengHei"/>
              </a:rPr>
              <a:t>方法介紹 </a:t>
            </a:r>
            <a:r>
              <a:rPr lang="en-US" sz="2500" b="0" i="0" u="none" strike="noStrike" cap="none">
                <a:solidFill>
                  <a:srgbClr val="000000"/>
                </a:solidFill>
                <a:latin typeface="Arimo"/>
                <a:ea typeface="Arimo"/>
                <a:cs typeface="Arimo"/>
                <a:sym typeface="Arimo"/>
              </a:rPr>
              <a:t>- Gradient Boosting </a:t>
            </a:r>
            <a:endParaRPr sz="25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Microsoft JhengHei"/>
              <a:buNone/>
            </a:pPr>
            <a:r>
              <a:rPr lang="en-US" sz="2500" b="0" i="0" u="none" strike="noStrike" cap="none">
                <a:solidFill>
                  <a:srgbClr val="000000"/>
                </a:solidFill>
                <a:latin typeface="Arimo"/>
                <a:ea typeface="Arimo"/>
                <a:cs typeface="Arimo"/>
                <a:sym typeface="Arimo"/>
              </a:rPr>
              <a:t>Decision Tree(GBDT):</a:t>
            </a:r>
            <a:endParaRPr sz="2300"/>
          </a:p>
        </p:txBody>
      </p:sp>
      <p:sp>
        <p:nvSpPr>
          <p:cNvPr id="917" name="Google Shape;917;p35"/>
          <p:cNvSpPr txBox="1"/>
          <p:nvPr/>
        </p:nvSpPr>
        <p:spPr>
          <a:xfrm>
            <a:off x="1206802" y="1273906"/>
            <a:ext cx="6298800" cy="5850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Microsoft JhengHei"/>
              <a:buNone/>
            </a:pPr>
            <a:r>
              <a:rPr lang="en-US" sz="1600" b="0" i="0" u="none" strike="noStrike" cap="none">
                <a:solidFill>
                  <a:srgbClr val="000000"/>
                </a:solidFill>
                <a:latin typeface="Microsoft JhengHei"/>
                <a:ea typeface="Microsoft JhengHei"/>
                <a:cs typeface="Microsoft JhengHei"/>
                <a:sym typeface="Microsoft JhengHei"/>
              </a:rPr>
              <a:t>藉由控制</a:t>
            </a:r>
            <a:r>
              <a:rPr lang="en-US" sz="1600" b="0" i="0" u="none" strike="noStrike" cap="none">
                <a:solidFill>
                  <a:srgbClr val="000000"/>
                </a:solidFill>
                <a:latin typeface="Arimo"/>
                <a:ea typeface="Arimo"/>
                <a:cs typeface="Arimo"/>
                <a:sym typeface="Arimo"/>
              </a:rPr>
              <a:t>learning rate</a:t>
            </a:r>
            <a:r>
              <a:rPr lang="en-US" sz="1600" b="0" i="0" u="none" strike="noStrike" cap="none">
                <a:solidFill>
                  <a:srgbClr val="000000"/>
                </a:solidFill>
                <a:latin typeface="Microsoft JhengHei"/>
                <a:ea typeface="Microsoft JhengHei"/>
                <a:cs typeface="Microsoft JhengHei"/>
                <a:sym typeface="Microsoft JhengHei"/>
              </a:rPr>
              <a:t>每次訓練的樣本量，並透過每次訓練後進行模型修正，以避免</a:t>
            </a:r>
            <a:r>
              <a:rPr lang="en-US" sz="1600" b="0" i="0" u="none" strike="noStrike" cap="none">
                <a:solidFill>
                  <a:srgbClr val="000000"/>
                </a:solidFill>
                <a:latin typeface="Arimo"/>
                <a:ea typeface="Arimo"/>
                <a:cs typeface="Arimo"/>
                <a:sym typeface="Arimo"/>
              </a:rPr>
              <a:t>Decision Tree</a:t>
            </a:r>
            <a:r>
              <a:rPr lang="en-US" sz="1600" b="0" i="0" u="none" strike="noStrike" cap="none">
                <a:solidFill>
                  <a:srgbClr val="000000"/>
                </a:solidFill>
                <a:latin typeface="Microsoft JhengHei"/>
                <a:ea typeface="Microsoft JhengHei"/>
                <a:cs typeface="Microsoft JhengHei"/>
                <a:sym typeface="Microsoft JhengHei"/>
              </a:rPr>
              <a:t>容易產生過度配適的問題。</a:t>
            </a:r>
            <a:endParaRPr/>
          </a:p>
        </p:txBody>
      </p:sp>
      <p:grpSp>
        <p:nvGrpSpPr>
          <p:cNvPr id="918" name="Google Shape;918;p35"/>
          <p:cNvGrpSpPr/>
          <p:nvPr/>
        </p:nvGrpSpPr>
        <p:grpSpPr>
          <a:xfrm>
            <a:off x="1682122" y="2336468"/>
            <a:ext cx="5765008" cy="2084480"/>
            <a:chOff x="0" y="0"/>
            <a:chExt cx="5765006" cy="2084479"/>
          </a:xfrm>
        </p:grpSpPr>
        <p:pic>
          <p:nvPicPr>
            <p:cNvPr id="919" name="Google Shape;919;p35" descr="圖片 3"/>
            <p:cNvPicPr preferRelativeResize="0"/>
            <p:nvPr/>
          </p:nvPicPr>
          <p:blipFill rotWithShape="1">
            <a:blip r:embed="rId3">
              <a:alphaModFix/>
            </a:blip>
            <a:srcRect/>
            <a:stretch/>
          </p:blipFill>
          <p:spPr>
            <a:xfrm>
              <a:off x="0" y="0"/>
              <a:ext cx="5765006" cy="1871663"/>
            </a:xfrm>
            <a:prstGeom prst="rect">
              <a:avLst/>
            </a:prstGeom>
            <a:noFill/>
            <a:ln>
              <a:noFill/>
            </a:ln>
          </p:spPr>
        </p:pic>
        <p:sp>
          <p:nvSpPr>
            <p:cNvPr id="920" name="Google Shape;920;p35"/>
            <p:cNvSpPr txBox="1"/>
            <p:nvPr/>
          </p:nvSpPr>
          <p:spPr>
            <a:xfrm>
              <a:off x="45720" y="1815238"/>
              <a:ext cx="4023343" cy="2692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51E50"/>
                </a:buClr>
                <a:buSzPts val="1000"/>
                <a:buFont typeface="Raleway"/>
                <a:buNone/>
              </a:pPr>
              <a:r>
                <a:rPr lang="en-US" sz="1000" b="1" i="0" u="none" strike="noStrike" cap="none">
                  <a:solidFill>
                    <a:srgbClr val="051E50"/>
                  </a:solidFill>
                  <a:latin typeface="Raleway"/>
                  <a:ea typeface="Raleway"/>
                  <a:cs typeface="Raleway"/>
                  <a:sym typeface="Raleway"/>
                </a:rPr>
                <a:t>Source from: An </a:t>
              </a:r>
              <a:r>
                <a:rPr lang="en-US" sz="1000" b="0" i="0" u="none" strike="noStrike" cap="none">
                  <a:solidFill>
                    <a:srgbClr val="000000"/>
                  </a:solidFill>
                  <a:latin typeface="Arimo"/>
                  <a:ea typeface="Arimo"/>
                  <a:cs typeface="Arimo"/>
                  <a:sym typeface="Arimo"/>
                </a:rPr>
                <a:t>Introduction</a:t>
              </a:r>
              <a:r>
                <a:rPr lang="en-US" sz="1000" b="1" i="0" u="none" strike="noStrike" cap="none">
                  <a:solidFill>
                    <a:srgbClr val="051E50"/>
                  </a:solidFill>
                  <a:latin typeface="Raleway"/>
                  <a:ea typeface="Raleway"/>
                  <a:cs typeface="Raleway"/>
                  <a:sym typeface="Raleway"/>
                </a:rPr>
                <a:t> to Gradient Boosting Decision Trees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3"/>
          <p:cNvSpPr txBox="1">
            <a:spLocks noGrp="1"/>
          </p:cNvSpPr>
          <p:nvPr>
            <p:ph type="title"/>
          </p:nvPr>
        </p:nvSpPr>
        <p:spPr>
          <a:xfrm>
            <a:off x="311699" y="445025"/>
            <a:ext cx="8520600" cy="572700"/>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ct val="75000"/>
              <a:buFont typeface="Arial"/>
              <a:buNone/>
            </a:pPr>
            <a:r>
              <a:rPr lang="en-US">
                <a:latin typeface="Arial"/>
                <a:ea typeface="Arial"/>
                <a:cs typeface="Arial"/>
                <a:sym typeface="Arial"/>
              </a:rPr>
              <a:t>方法介紹 </a:t>
            </a:r>
            <a:r>
              <a:rPr lang="en-US" b="1">
                <a:latin typeface="Times New Roman"/>
                <a:ea typeface="Times New Roman"/>
                <a:cs typeface="Times New Roman"/>
                <a:sym typeface="Times New Roman"/>
              </a:rPr>
              <a:t>- XGBoost</a:t>
            </a:r>
            <a:endParaRPr/>
          </a:p>
        </p:txBody>
      </p:sp>
      <p:sp>
        <p:nvSpPr>
          <p:cNvPr id="867" name="Google Shape;867;p33"/>
          <p:cNvSpPr txBox="1">
            <a:spLocks noGrp="1"/>
          </p:cNvSpPr>
          <p:nvPr>
            <p:ph type="body" idx="1"/>
          </p:nvPr>
        </p:nvSpPr>
        <p:spPr>
          <a:xfrm>
            <a:off x="2055667" y="4286248"/>
            <a:ext cx="6035100" cy="346500"/>
          </a:xfrm>
          <a:prstGeom prst="rect">
            <a:avLst/>
          </a:prstGeom>
          <a:noFill/>
          <a:ln>
            <a:noFill/>
          </a:ln>
        </p:spPr>
        <p:txBody>
          <a:bodyPr spcFirstLastPara="1" wrap="square" lIns="91400" tIns="91400" rIns="91400" bIns="91400" anchor="t" anchorCtr="0">
            <a:normAutofit fontScale="77500" lnSpcReduction="20000"/>
          </a:bodyPr>
          <a:lstStyle/>
          <a:p>
            <a:pPr marL="0" lvl="0" indent="0" algn="l" rtl="0">
              <a:lnSpc>
                <a:spcPct val="92000"/>
              </a:lnSpc>
              <a:spcBef>
                <a:spcPts val="0"/>
              </a:spcBef>
              <a:spcAft>
                <a:spcPts val="0"/>
              </a:spcAft>
              <a:buSzPct val="49388"/>
              <a:buNone/>
            </a:pPr>
            <a:r>
              <a:rPr lang="en-US">
                <a:latin typeface="Times New Roman"/>
                <a:ea typeface="Times New Roman"/>
                <a:cs typeface="Times New Roman"/>
                <a:sym typeface="Times New Roman"/>
              </a:rPr>
              <a:t>                                       XGBoost</a:t>
            </a:r>
            <a:r>
              <a:rPr lang="en-US">
                <a:latin typeface="Microsoft JhengHei"/>
                <a:ea typeface="Microsoft JhengHei"/>
                <a:cs typeface="Microsoft JhengHei"/>
                <a:sym typeface="Microsoft JhengHei"/>
              </a:rPr>
              <a:t>示意圖</a:t>
            </a:r>
            <a:endParaRPr/>
          </a:p>
        </p:txBody>
      </p:sp>
      <p:pic>
        <p:nvPicPr>
          <p:cNvPr id="868" name="Google Shape;868;p33" descr="圖片 3"/>
          <p:cNvPicPr preferRelativeResize="0"/>
          <p:nvPr/>
        </p:nvPicPr>
        <p:blipFill rotWithShape="1">
          <a:blip r:embed="rId3">
            <a:alphaModFix/>
          </a:blip>
          <a:srcRect/>
          <a:stretch/>
        </p:blipFill>
        <p:spPr>
          <a:xfrm>
            <a:off x="2000250" y="1319392"/>
            <a:ext cx="5143500" cy="29170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34"/>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ct val="75000"/>
              <a:buFont typeface="Arial"/>
              <a:buNone/>
            </a:pPr>
            <a:r>
              <a:rPr lang="en-US">
                <a:latin typeface="Arial"/>
                <a:ea typeface="Arial"/>
                <a:cs typeface="Arial"/>
                <a:sym typeface="Arial"/>
              </a:rPr>
              <a:t>方法介紹 </a:t>
            </a:r>
            <a:r>
              <a:rPr lang="en-US" b="1">
                <a:latin typeface="Times New Roman"/>
                <a:ea typeface="Times New Roman"/>
                <a:cs typeface="Times New Roman"/>
                <a:sym typeface="Times New Roman"/>
              </a:rPr>
              <a:t>- XGBoost</a:t>
            </a:r>
            <a:endParaRPr/>
          </a:p>
        </p:txBody>
      </p:sp>
      <p:sp>
        <p:nvSpPr>
          <p:cNvPr id="874" name="Google Shape;874;p34"/>
          <p:cNvSpPr txBox="1">
            <a:spLocks noGrp="1"/>
          </p:cNvSpPr>
          <p:nvPr>
            <p:ph type="body" idx="1"/>
          </p:nvPr>
        </p:nvSpPr>
        <p:spPr>
          <a:xfrm>
            <a:off x="311699" y="1152475"/>
            <a:ext cx="6858029" cy="3416400"/>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r>
              <a:rPr lang="en-US">
                <a:solidFill>
                  <a:srgbClr val="000000"/>
                </a:solidFill>
                <a:latin typeface="Microsoft JhengHei"/>
                <a:ea typeface="Microsoft JhengHei"/>
                <a:cs typeface="Microsoft JhengHei"/>
                <a:sym typeface="Microsoft JhengHei"/>
              </a:rPr>
              <a:t>優點:</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訓練時間短</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在低維度的特徵資料下，通常都有不錯的表現</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多種防止過度配適的機制，包括: </a:t>
            </a:r>
            <a:r>
              <a:rPr lang="en-US">
                <a:latin typeface="Times New Roman"/>
                <a:ea typeface="Times New Roman"/>
                <a:cs typeface="Times New Roman"/>
                <a:sym typeface="Times New Roman"/>
              </a:rPr>
              <a:t>Shrinkage</a:t>
            </a:r>
            <a:r>
              <a:rPr lang="en-US" sz="1500">
                <a:solidFill>
                  <a:srgbClr val="000000"/>
                </a:solidFill>
                <a:latin typeface="Microsoft JhengHei"/>
                <a:ea typeface="Microsoft JhengHei"/>
                <a:cs typeface="Microsoft JhengHei"/>
                <a:sym typeface="Microsoft JhengHei"/>
              </a:rPr>
              <a:t>、</a:t>
            </a:r>
            <a:r>
              <a:rPr lang="en-US">
                <a:latin typeface="Times New Roman"/>
                <a:ea typeface="Times New Roman"/>
                <a:cs typeface="Times New Roman"/>
                <a:sym typeface="Times New Roman"/>
              </a:rPr>
              <a:t>Column Subsampling</a:t>
            </a:r>
            <a:r>
              <a:rPr lang="en-US" sz="1500">
                <a:solidFill>
                  <a:srgbClr val="000000"/>
                </a:solidFill>
                <a:latin typeface="Microsoft JhengHei"/>
                <a:ea typeface="Microsoft JhengHei"/>
                <a:cs typeface="Microsoft JhengHei"/>
                <a:sym typeface="Microsoft JhengHei"/>
              </a:rPr>
              <a:t>等</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支援使用者自定義目標函式和評估函式</a:t>
            </a:r>
            <a:endParaRPr/>
          </a:p>
          <a:p>
            <a:pPr marL="0" lvl="0" indent="0" algn="l" rtl="0">
              <a:lnSpc>
                <a:spcPct val="115000"/>
              </a:lnSpc>
              <a:spcBef>
                <a:spcPts val="0"/>
              </a:spcBef>
              <a:spcAft>
                <a:spcPts val="0"/>
              </a:spcAft>
              <a:buSzPts val="1500"/>
              <a:buNone/>
            </a:pPr>
            <a:endParaRPr sz="1500">
              <a:solidFill>
                <a:srgbClr val="000000"/>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SzPts val="1800"/>
              <a:buNone/>
            </a:pPr>
            <a:r>
              <a:rPr lang="en-US">
                <a:solidFill>
                  <a:srgbClr val="000000"/>
                </a:solidFill>
                <a:latin typeface="Microsoft JhengHei"/>
                <a:ea typeface="Microsoft JhengHei"/>
                <a:cs typeface="Microsoft JhengHei"/>
                <a:sym typeface="Microsoft JhengHei"/>
              </a:rPr>
              <a:t>缺點:</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不適合處理高維度特徵資料</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調整參數不易，需要對原理十分清楚才能很好地使用</a:t>
            </a:r>
            <a:r>
              <a:rPr lang="en-US">
                <a:latin typeface="Times New Roman"/>
                <a:ea typeface="Times New Roman"/>
                <a:cs typeface="Times New Roman"/>
                <a:sym typeface="Times New Roman"/>
              </a:rPr>
              <a:t>XGBoost</a:t>
            </a:r>
            <a:endParaRPr/>
          </a:p>
        </p:txBody>
      </p:sp>
      <p:grpSp>
        <p:nvGrpSpPr>
          <p:cNvPr id="875" name="Google Shape;875;p34"/>
          <p:cNvGrpSpPr/>
          <p:nvPr/>
        </p:nvGrpSpPr>
        <p:grpSpPr>
          <a:xfrm>
            <a:off x="6524102" y="1246370"/>
            <a:ext cx="2086275" cy="3228612"/>
            <a:chOff x="0" y="0"/>
            <a:chExt cx="2086273" cy="3228611"/>
          </a:xfrm>
        </p:grpSpPr>
        <p:sp>
          <p:nvSpPr>
            <p:cNvPr id="876" name="Google Shape;876;p34"/>
            <p:cNvSpPr/>
            <p:nvPr/>
          </p:nvSpPr>
          <p:spPr>
            <a:xfrm>
              <a:off x="373672" y="2388430"/>
              <a:ext cx="579600" cy="579601"/>
            </a:xfrm>
            <a:prstGeom prst="ellipse">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4"/>
            <p:cNvSpPr/>
            <p:nvPr/>
          </p:nvSpPr>
          <p:spPr>
            <a:xfrm>
              <a:off x="427023" y="2442838"/>
              <a:ext cx="472897" cy="471841"/>
            </a:xfrm>
            <a:custGeom>
              <a:avLst/>
              <a:gdLst/>
              <a:ahLst/>
              <a:cxnLst/>
              <a:rect l="l" t="t" r="r" b="b"/>
              <a:pathLst>
                <a:path w="21600" h="21600" extrusionOk="0">
                  <a:moveTo>
                    <a:pt x="10799" y="0"/>
                  </a:moveTo>
                  <a:cubicBezTo>
                    <a:pt x="4827" y="0"/>
                    <a:pt x="0" y="4838"/>
                    <a:pt x="0" y="10777"/>
                  </a:cubicBezTo>
                  <a:cubicBezTo>
                    <a:pt x="0" y="16762"/>
                    <a:pt x="4827" y="21600"/>
                    <a:pt x="10799" y="21600"/>
                  </a:cubicBezTo>
                  <a:cubicBezTo>
                    <a:pt x="16773" y="21600"/>
                    <a:pt x="21600" y="16762"/>
                    <a:pt x="21600" y="10777"/>
                  </a:cubicBezTo>
                  <a:cubicBezTo>
                    <a:pt x="21600" y="4838"/>
                    <a:pt x="16773" y="0"/>
                    <a:pt x="107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4"/>
            <p:cNvSpPr/>
            <p:nvPr/>
          </p:nvSpPr>
          <p:spPr>
            <a:xfrm>
              <a:off x="1300601" y="511579"/>
              <a:ext cx="556575" cy="556575"/>
            </a:xfrm>
            <a:prstGeom prst="ellipse">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4"/>
            <p:cNvSpPr/>
            <p:nvPr/>
          </p:nvSpPr>
          <p:spPr>
            <a:xfrm>
              <a:off x="1550206" y="761457"/>
              <a:ext cx="56051" cy="56060"/>
            </a:xfrm>
            <a:custGeom>
              <a:avLst/>
              <a:gdLst/>
              <a:ahLst/>
              <a:cxnLst/>
              <a:rect l="l" t="t" r="r" b="b"/>
              <a:pathLst>
                <a:path w="18969" h="21600" extrusionOk="0">
                  <a:moveTo>
                    <a:pt x="9707" y="0"/>
                  </a:moveTo>
                  <a:cubicBezTo>
                    <a:pt x="6554" y="0"/>
                    <a:pt x="3390" y="1782"/>
                    <a:pt x="1568" y="4900"/>
                  </a:cubicBezTo>
                  <a:cubicBezTo>
                    <a:pt x="-1272" y="9737"/>
                    <a:pt x="-210" y="16598"/>
                    <a:pt x="4396" y="19818"/>
                  </a:cubicBezTo>
                  <a:cubicBezTo>
                    <a:pt x="5962" y="21014"/>
                    <a:pt x="7784" y="21600"/>
                    <a:pt x="9584" y="21600"/>
                  </a:cubicBezTo>
                  <a:cubicBezTo>
                    <a:pt x="12658" y="21600"/>
                    <a:pt x="15711" y="19894"/>
                    <a:pt x="17499" y="16598"/>
                  </a:cubicBezTo>
                  <a:cubicBezTo>
                    <a:pt x="20328" y="11761"/>
                    <a:pt x="18908" y="4900"/>
                    <a:pt x="14660" y="1680"/>
                  </a:cubicBezTo>
                  <a:cubicBezTo>
                    <a:pt x="13162" y="535"/>
                    <a:pt x="11429" y="0"/>
                    <a:pt x="970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4"/>
            <p:cNvSpPr/>
            <p:nvPr/>
          </p:nvSpPr>
          <p:spPr>
            <a:xfrm>
              <a:off x="1415695" y="626674"/>
              <a:ext cx="325626" cy="325626"/>
            </a:xfrm>
            <a:custGeom>
              <a:avLst/>
              <a:gdLst/>
              <a:ahLst/>
              <a:cxnLst/>
              <a:rect l="l" t="t" r="r" b="b"/>
              <a:pathLst>
                <a:path w="21550" h="21600" extrusionOk="0">
                  <a:moveTo>
                    <a:pt x="10783" y="6326"/>
                  </a:moveTo>
                  <a:cubicBezTo>
                    <a:pt x="11349" y="6326"/>
                    <a:pt x="11919" y="6436"/>
                    <a:pt x="12462" y="6662"/>
                  </a:cubicBezTo>
                  <a:cubicBezTo>
                    <a:pt x="15439" y="7911"/>
                    <a:pt x="16200" y="11658"/>
                    <a:pt x="13915" y="13948"/>
                  </a:cubicBezTo>
                  <a:cubicBezTo>
                    <a:pt x="13089" y="14822"/>
                    <a:pt x="11959" y="15269"/>
                    <a:pt x="10807" y="15269"/>
                  </a:cubicBezTo>
                  <a:cubicBezTo>
                    <a:pt x="10221" y="15269"/>
                    <a:pt x="9628" y="15153"/>
                    <a:pt x="9069" y="14921"/>
                  </a:cubicBezTo>
                  <a:cubicBezTo>
                    <a:pt x="6091" y="13740"/>
                    <a:pt x="5330" y="9922"/>
                    <a:pt x="7615" y="7632"/>
                  </a:cubicBezTo>
                  <a:cubicBezTo>
                    <a:pt x="8454" y="6791"/>
                    <a:pt x="9611" y="6326"/>
                    <a:pt x="10783" y="6326"/>
                  </a:cubicBezTo>
                  <a:close/>
                  <a:moveTo>
                    <a:pt x="9899" y="0"/>
                  </a:moveTo>
                  <a:lnTo>
                    <a:pt x="7337" y="554"/>
                  </a:lnTo>
                  <a:cubicBezTo>
                    <a:pt x="7062" y="625"/>
                    <a:pt x="6922" y="833"/>
                    <a:pt x="6922" y="1111"/>
                  </a:cubicBezTo>
                  <a:lnTo>
                    <a:pt x="6922" y="3747"/>
                  </a:lnTo>
                  <a:cubicBezTo>
                    <a:pt x="6506" y="3955"/>
                    <a:pt x="6023" y="4302"/>
                    <a:pt x="5608" y="4650"/>
                  </a:cubicBezTo>
                  <a:lnTo>
                    <a:pt x="3183" y="3609"/>
                  </a:lnTo>
                  <a:cubicBezTo>
                    <a:pt x="3126" y="3570"/>
                    <a:pt x="3063" y="3552"/>
                    <a:pt x="2997" y="3552"/>
                  </a:cubicBezTo>
                  <a:cubicBezTo>
                    <a:pt x="2833" y="3552"/>
                    <a:pt x="2661" y="3666"/>
                    <a:pt x="2560" y="3817"/>
                  </a:cubicBezTo>
                  <a:lnTo>
                    <a:pt x="1106" y="5967"/>
                  </a:lnTo>
                  <a:cubicBezTo>
                    <a:pt x="969" y="6175"/>
                    <a:pt x="969" y="6453"/>
                    <a:pt x="1176" y="6662"/>
                  </a:cubicBezTo>
                  <a:lnTo>
                    <a:pt x="3045" y="8465"/>
                  </a:lnTo>
                  <a:cubicBezTo>
                    <a:pt x="2908" y="9022"/>
                    <a:pt x="2768" y="9576"/>
                    <a:pt x="2768" y="10063"/>
                  </a:cubicBezTo>
                  <a:lnTo>
                    <a:pt x="345" y="11104"/>
                  </a:lnTo>
                  <a:cubicBezTo>
                    <a:pt x="138" y="11174"/>
                    <a:pt x="0" y="11450"/>
                    <a:pt x="0" y="11658"/>
                  </a:cubicBezTo>
                  <a:lnTo>
                    <a:pt x="553" y="14226"/>
                  </a:lnTo>
                  <a:cubicBezTo>
                    <a:pt x="623" y="14504"/>
                    <a:pt x="831" y="14643"/>
                    <a:pt x="1106" y="14643"/>
                  </a:cubicBezTo>
                  <a:lnTo>
                    <a:pt x="3669" y="14643"/>
                  </a:lnTo>
                  <a:cubicBezTo>
                    <a:pt x="3946" y="15059"/>
                    <a:pt x="4222" y="15545"/>
                    <a:pt x="4569" y="15962"/>
                  </a:cubicBezTo>
                  <a:lnTo>
                    <a:pt x="3531" y="18390"/>
                  </a:lnTo>
                  <a:cubicBezTo>
                    <a:pt x="3461" y="18598"/>
                    <a:pt x="3531" y="18876"/>
                    <a:pt x="3738" y="19014"/>
                  </a:cubicBezTo>
                  <a:lnTo>
                    <a:pt x="5883" y="20471"/>
                  </a:lnTo>
                  <a:cubicBezTo>
                    <a:pt x="5964" y="20524"/>
                    <a:pt x="6062" y="20548"/>
                    <a:pt x="6163" y="20548"/>
                  </a:cubicBezTo>
                  <a:cubicBezTo>
                    <a:pt x="6327" y="20548"/>
                    <a:pt x="6491" y="20489"/>
                    <a:pt x="6576" y="20401"/>
                  </a:cubicBezTo>
                  <a:lnTo>
                    <a:pt x="8378" y="18528"/>
                  </a:lnTo>
                  <a:cubicBezTo>
                    <a:pt x="8931" y="18668"/>
                    <a:pt x="9484" y="18806"/>
                    <a:pt x="10039" y="18806"/>
                  </a:cubicBezTo>
                  <a:lnTo>
                    <a:pt x="11008" y="21304"/>
                  </a:lnTo>
                  <a:cubicBezTo>
                    <a:pt x="11065" y="21475"/>
                    <a:pt x="11261" y="21600"/>
                    <a:pt x="11484" y="21600"/>
                  </a:cubicBezTo>
                  <a:cubicBezTo>
                    <a:pt x="11532" y="21600"/>
                    <a:pt x="11583" y="21593"/>
                    <a:pt x="11631" y="21582"/>
                  </a:cubicBezTo>
                  <a:lnTo>
                    <a:pt x="14193" y="21096"/>
                  </a:lnTo>
                  <a:cubicBezTo>
                    <a:pt x="14401" y="21028"/>
                    <a:pt x="14608" y="20820"/>
                    <a:pt x="14608" y="20542"/>
                  </a:cubicBezTo>
                  <a:lnTo>
                    <a:pt x="14538" y="17903"/>
                  </a:lnTo>
                  <a:cubicBezTo>
                    <a:pt x="15024" y="17695"/>
                    <a:pt x="15507" y="17349"/>
                    <a:pt x="15922" y="17003"/>
                  </a:cubicBezTo>
                  <a:lnTo>
                    <a:pt x="18347" y="18043"/>
                  </a:lnTo>
                  <a:cubicBezTo>
                    <a:pt x="18399" y="18061"/>
                    <a:pt x="18454" y="18070"/>
                    <a:pt x="18513" y="18070"/>
                  </a:cubicBezTo>
                  <a:cubicBezTo>
                    <a:pt x="18684" y="18070"/>
                    <a:pt x="18865" y="17991"/>
                    <a:pt x="18970" y="17835"/>
                  </a:cubicBezTo>
                  <a:lnTo>
                    <a:pt x="20424" y="15613"/>
                  </a:lnTo>
                  <a:cubicBezTo>
                    <a:pt x="20562" y="15405"/>
                    <a:pt x="20494" y="15129"/>
                    <a:pt x="20354" y="14921"/>
                  </a:cubicBezTo>
                  <a:lnTo>
                    <a:pt x="18485" y="13115"/>
                  </a:lnTo>
                  <a:cubicBezTo>
                    <a:pt x="18625" y="12631"/>
                    <a:pt x="18692" y="12074"/>
                    <a:pt x="18762" y="11520"/>
                  </a:cubicBezTo>
                  <a:lnTo>
                    <a:pt x="21255" y="10549"/>
                  </a:lnTo>
                  <a:cubicBezTo>
                    <a:pt x="21462" y="10409"/>
                    <a:pt x="21600" y="10131"/>
                    <a:pt x="21532" y="9922"/>
                  </a:cubicBezTo>
                  <a:lnTo>
                    <a:pt x="21047" y="7356"/>
                  </a:lnTo>
                  <a:cubicBezTo>
                    <a:pt x="20977" y="7148"/>
                    <a:pt x="20769" y="6940"/>
                    <a:pt x="20494" y="6940"/>
                  </a:cubicBezTo>
                  <a:lnTo>
                    <a:pt x="17862" y="7008"/>
                  </a:lnTo>
                  <a:cubicBezTo>
                    <a:pt x="17586" y="6524"/>
                    <a:pt x="17308" y="6037"/>
                    <a:pt x="16893" y="5621"/>
                  </a:cubicBezTo>
                  <a:lnTo>
                    <a:pt x="17931" y="3193"/>
                  </a:lnTo>
                  <a:cubicBezTo>
                    <a:pt x="18001" y="2985"/>
                    <a:pt x="17931" y="2706"/>
                    <a:pt x="17724" y="2568"/>
                  </a:cubicBezTo>
                  <a:lnTo>
                    <a:pt x="15577" y="1111"/>
                  </a:lnTo>
                  <a:cubicBezTo>
                    <a:pt x="15483" y="1047"/>
                    <a:pt x="15363" y="1012"/>
                    <a:pt x="15245" y="1012"/>
                  </a:cubicBezTo>
                  <a:cubicBezTo>
                    <a:pt x="15100" y="1012"/>
                    <a:pt x="14960" y="1065"/>
                    <a:pt x="14884" y="1179"/>
                  </a:cubicBezTo>
                  <a:lnTo>
                    <a:pt x="13015" y="3053"/>
                  </a:lnTo>
                  <a:cubicBezTo>
                    <a:pt x="12531" y="2914"/>
                    <a:pt x="11976" y="2844"/>
                    <a:pt x="11493" y="2776"/>
                  </a:cubicBezTo>
                  <a:lnTo>
                    <a:pt x="10455" y="346"/>
                  </a:lnTo>
                  <a:cubicBezTo>
                    <a:pt x="10385" y="138"/>
                    <a:pt x="10107" y="0"/>
                    <a:pt x="98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4"/>
            <p:cNvSpPr/>
            <p:nvPr/>
          </p:nvSpPr>
          <p:spPr>
            <a:xfrm>
              <a:off x="1755691" y="222854"/>
              <a:ext cx="330582" cy="327212"/>
            </a:xfrm>
            <a:custGeom>
              <a:avLst/>
              <a:gdLst/>
              <a:ahLst/>
              <a:cxnLst/>
              <a:rect l="l" t="t" r="r" b="b"/>
              <a:pathLst>
                <a:path w="21600" h="21600" extrusionOk="0">
                  <a:moveTo>
                    <a:pt x="3417" y="0"/>
                  </a:moveTo>
                  <a:cubicBezTo>
                    <a:pt x="1435" y="0"/>
                    <a:pt x="0" y="1380"/>
                    <a:pt x="0" y="3522"/>
                  </a:cubicBezTo>
                  <a:lnTo>
                    <a:pt x="0" y="13259"/>
                  </a:lnTo>
                  <a:cubicBezTo>
                    <a:pt x="0" y="15193"/>
                    <a:pt x="1299" y="16781"/>
                    <a:pt x="3417" y="16781"/>
                  </a:cubicBezTo>
                  <a:lnTo>
                    <a:pt x="4306" y="16781"/>
                  </a:lnTo>
                  <a:cubicBezTo>
                    <a:pt x="4716" y="16781"/>
                    <a:pt x="5195" y="17195"/>
                    <a:pt x="5265" y="17749"/>
                  </a:cubicBezTo>
                  <a:lnTo>
                    <a:pt x="5947" y="21131"/>
                  </a:lnTo>
                  <a:cubicBezTo>
                    <a:pt x="5990" y="21432"/>
                    <a:pt x="6165" y="21600"/>
                    <a:pt x="6389" y="21600"/>
                  </a:cubicBezTo>
                  <a:cubicBezTo>
                    <a:pt x="6525" y="21600"/>
                    <a:pt x="6681" y="21539"/>
                    <a:pt x="6836" y="21408"/>
                  </a:cubicBezTo>
                  <a:lnTo>
                    <a:pt x="10596" y="17472"/>
                  </a:lnTo>
                  <a:cubicBezTo>
                    <a:pt x="11006" y="17058"/>
                    <a:pt x="11757" y="16781"/>
                    <a:pt x="12303" y="16781"/>
                  </a:cubicBezTo>
                  <a:lnTo>
                    <a:pt x="18183" y="16781"/>
                  </a:lnTo>
                  <a:cubicBezTo>
                    <a:pt x="20234" y="16781"/>
                    <a:pt x="21600" y="15053"/>
                    <a:pt x="21600" y="13259"/>
                  </a:cubicBezTo>
                  <a:lnTo>
                    <a:pt x="21600" y="3522"/>
                  </a:lnTo>
                  <a:cubicBezTo>
                    <a:pt x="21600" y="1450"/>
                    <a:pt x="20165" y="0"/>
                    <a:pt x="18183"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4"/>
            <p:cNvSpPr/>
            <p:nvPr/>
          </p:nvSpPr>
          <p:spPr>
            <a:xfrm>
              <a:off x="1828054" y="254403"/>
              <a:ext cx="183795" cy="183774"/>
            </a:xfrm>
            <a:custGeom>
              <a:avLst/>
              <a:gdLst/>
              <a:ahLst/>
              <a:cxnLst/>
              <a:rect l="l" t="t" r="r" b="b"/>
              <a:pathLst>
                <a:path w="19167" h="21600" extrusionOk="0">
                  <a:moveTo>
                    <a:pt x="9637" y="0"/>
                  </a:moveTo>
                  <a:cubicBezTo>
                    <a:pt x="8607" y="0"/>
                    <a:pt x="7560" y="190"/>
                    <a:pt x="6526" y="594"/>
                  </a:cubicBezTo>
                  <a:cubicBezTo>
                    <a:pt x="1510" y="2438"/>
                    <a:pt x="-1218" y="8589"/>
                    <a:pt x="529" y="14242"/>
                  </a:cubicBezTo>
                  <a:cubicBezTo>
                    <a:pt x="1827" y="18738"/>
                    <a:pt x="5538" y="21600"/>
                    <a:pt x="9527" y="21600"/>
                  </a:cubicBezTo>
                  <a:cubicBezTo>
                    <a:pt x="10557" y="21600"/>
                    <a:pt x="11608" y="21410"/>
                    <a:pt x="12638" y="21006"/>
                  </a:cubicBezTo>
                  <a:cubicBezTo>
                    <a:pt x="17657" y="19162"/>
                    <a:pt x="20382" y="13015"/>
                    <a:pt x="18639" y="7358"/>
                  </a:cubicBezTo>
                  <a:cubicBezTo>
                    <a:pt x="17337" y="2862"/>
                    <a:pt x="13626" y="0"/>
                    <a:pt x="963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4"/>
            <p:cNvSpPr/>
            <p:nvPr/>
          </p:nvSpPr>
          <p:spPr>
            <a:xfrm>
              <a:off x="1867647" y="289782"/>
              <a:ext cx="106704" cy="137063"/>
            </a:xfrm>
            <a:custGeom>
              <a:avLst/>
              <a:gdLst/>
              <a:ahLst/>
              <a:cxnLst/>
              <a:rect l="l" t="t" r="r" b="b"/>
              <a:pathLst>
                <a:path w="21600" h="21600" extrusionOk="0">
                  <a:moveTo>
                    <a:pt x="10800" y="0"/>
                  </a:moveTo>
                  <a:cubicBezTo>
                    <a:pt x="7624" y="0"/>
                    <a:pt x="5082" y="1978"/>
                    <a:pt x="4654" y="4456"/>
                  </a:cubicBezTo>
                  <a:cubicBezTo>
                    <a:pt x="4233" y="6435"/>
                    <a:pt x="4868" y="8413"/>
                    <a:pt x="5925" y="10225"/>
                  </a:cubicBezTo>
                  <a:cubicBezTo>
                    <a:pt x="6139" y="10719"/>
                    <a:pt x="6560" y="11380"/>
                    <a:pt x="6988" y="11875"/>
                  </a:cubicBezTo>
                  <a:lnTo>
                    <a:pt x="6988" y="13026"/>
                  </a:lnTo>
                  <a:cubicBezTo>
                    <a:pt x="6988" y="13520"/>
                    <a:pt x="6774" y="13853"/>
                    <a:pt x="6353" y="14015"/>
                  </a:cubicBezTo>
                  <a:lnTo>
                    <a:pt x="2327" y="15665"/>
                  </a:lnTo>
                  <a:cubicBezTo>
                    <a:pt x="843" y="16326"/>
                    <a:pt x="0" y="17315"/>
                    <a:pt x="0" y="18466"/>
                  </a:cubicBezTo>
                  <a:cubicBezTo>
                    <a:pt x="2962" y="20444"/>
                    <a:pt x="6774" y="21600"/>
                    <a:pt x="10800" y="21600"/>
                  </a:cubicBezTo>
                  <a:cubicBezTo>
                    <a:pt x="15033" y="21600"/>
                    <a:pt x="18631" y="20444"/>
                    <a:pt x="21600" y="18466"/>
                  </a:cubicBezTo>
                  <a:cubicBezTo>
                    <a:pt x="21600" y="17315"/>
                    <a:pt x="20537" y="16326"/>
                    <a:pt x="19266" y="15665"/>
                  </a:cubicBezTo>
                  <a:lnTo>
                    <a:pt x="14819" y="14015"/>
                  </a:lnTo>
                  <a:cubicBezTo>
                    <a:pt x="14398" y="13853"/>
                    <a:pt x="14184" y="13520"/>
                    <a:pt x="14184" y="13192"/>
                  </a:cubicBezTo>
                  <a:cubicBezTo>
                    <a:pt x="14184" y="12531"/>
                    <a:pt x="13976" y="12036"/>
                    <a:pt x="14398" y="11542"/>
                  </a:cubicBezTo>
                  <a:cubicBezTo>
                    <a:pt x="16725" y="8908"/>
                    <a:pt x="17153" y="6763"/>
                    <a:pt x="16518" y="4123"/>
                  </a:cubicBezTo>
                  <a:cubicBezTo>
                    <a:pt x="16090" y="1650"/>
                    <a:pt x="13976"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4"/>
            <p:cNvSpPr/>
            <p:nvPr/>
          </p:nvSpPr>
          <p:spPr>
            <a:xfrm>
              <a:off x="87031" y="2797503"/>
              <a:ext cx="411150" cy="351791"/>
            </a:xfrm>
            <a:custGeom>
              <a:avLst/>
              <a:gdLst/>
              <a:ahLst/>
              <a:cxnLst/>
              <a:rect l="l" t="t" r="r" b="b"/>
              <a:pathLst>
                <a:path w="21221" h="21600" extrusionOk="0">
                  <a:moveTo>
                    <a:pt x="17548" y="0"/>
                  </a:moveTo>
                  <a:lnTo>
                    <a:pt x="1133" y="15288"/>
                  </a:lnTo>
                  <a:cubicBezTo>
                    <a:pt x="-162" y="16509"/>
                    <a:pt x="-379" y="18756"/>
                    <a:pt x="647" y="20298"/>
                  </a:cubicBezTo>
                  <a:cubicBezTo>
                    <a:pt x="1210" y="21154"/>
                    <a:pt x="2080" y="21600"/>
                    <a:pt x="2965" y="21600"/>
                  </a:cubicBezTo>
                  <a:cubicBezTo>
                    <a:pt x="3607" y="21600"/>
                    <a:pt x="4259" y="21363"/>
                    <a:pt x="4804" y="20876"/>
                  </a:cubicBezTo>
                  <a:lnTo>
                    <a:pt x="21221" y="5523"/>
                  </a:lnTo>
                  <a:cubicBezTo>
                    <a:pt x="19978" y="3726"/>
                    <a:pt x="18844" y="1734"/>
                    <a:pt x="1754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4"/>
            <p:cNvSpPr/>
            <p:nvPr/>
          </p:nvSpPr>
          <p:spPr>
            <a:xfrm>
              <a:off x="0" y="2843092"/>
              <a:ext cx="386226" cy="346736"/>
            </a:xfrm>
            <a:custGeom>
              <a:avLst/>
              <a:gdLst/>
              <a:ahLst/>
              <a:cxnLst/>
              <a:rect l="l" t="t" r="r" b="b"/>
              <a:pathLst>
                <a:path w="20985" h="21600" extrusionOk="0">
                  <a:moveTo>
                    <a:pt x="17790" y="0"/>
                  </a:moveTo>
                  <a:cubicBezTo>
                    <a:pt x="17433" y="0"/>
                    <a:pt x="17074" y="136"/>
                    <a:pt x="16780" y="418"/>
                  </a:cubicBezTo>
                  <a:lnTo>
                    <a:pt x="1885" y="14169"/>
                  </a:lnTo>
                  <a:cubicBezTo>
                    <a:pt x="-46" y="15928"/>
                    <a:pt x="-615" y="19122"/>
                    <a:pt x="749" y="21534"/>
                  </a:cubicBezTo>
                  <a:cubicBezTo>
                    <a:pt x="749" y="21534"/>
                    <a:pt x="749" y="21534"/>
                    <a:pt x="749" y="21600"/>
                  </a:cubicBezTo>
                  <a:lnTo>
                    <a:pt x="20985" y="3546"/>
                  </a:lnTo>
                  <a:cubicBezTo>
                    <a:pt x="20303" y="2634"/>
                    <a:pt x="19678" y="1657"/>
                    <a:pt x="19052" y="679"/>
                  </a:cubicBezTo>
                  <a:cubicBezTo>
                    <a:pt x="18731" y="235"/>
                    <a:pt x="18260" y="0"/>
                    <a:pt x="1779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4"/>
            <p:cNvSpPr/>
            <p:nvPr/>
          </p:nvSpPr>
          <p:spPr>
            <a:xfrm>
              <a:off x="13789" y="2900011"/>
              <a:ext cx="416923" cy="328600"/>
            </a:xfrm>
            <a:custGeom>
              <a:avLst/>
              <a:gdLst/>
              <a:ahLst/>
              <a:cxnLst/>
              <a:rect l="l" t="t" r="r" b="b"/>
              <a:pathLst>
                <a:path w="21467" h="21600" extrusionOk="0">
                  <a:moveTo>
                    <a:pt x="19123" y="0"/>
                  </a:moveTo>
                  <a:lnTo>
                    <a:pt x="0" y="19051"/>
                  </a:lnTo>
                  <a:cubicBezTo>
                    <a:pt x="896" y="20725"/>
                    <a:pt x="2327" y="21600"/>
                    <a:pt x="3768" y="21600"/>
                  </a:cubicBezTo>
                  <a:cubicBezTo>
                    <a:pt x="4752" y="21600"/>
                    <a:pt x="5742" y="21194"/>
                    <a:pt x="6572" y="20356"/>
                  </a:cubicBezTo>
                  <a:lnTo>
                    <a:pt x="21008" y="5503"/>
                  </a:lnTo>
                  <a:cubicBezTo>
                    <a:pt x="21547" y="4951"/>
                    <a:pt x="21600" y="4059"/>
                    <a:pt x="21224" y="3370"/>
                  </a:cubicBezTo>
                  <a:cubicBezTo>
                    <a:pt x="20523" y="2269"/>
                    <a:pt x="19823" y="1170"/>
                    <a:pt x="1912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4"/>
            <p:cNvSpPr/>
            <p:nvPr/>
          </p:nvSpPr>
          <p:spPr>
            <a:xfrm>
              <a:off x="538759" y="2536725"/>
              <a:ext cx="249427" cy="296358"/>
            </a:xfrm>
            <a:custGeom>
              <a:avLst/>
              <a:gdLst/>
              <a:ahLst/>
              <a:cxnLst/>
              <a:rect l="l" t="t" r="r" b="b"/>
              <a:pathLst>
                <a:path w="21106" h="21600" extrusionOk="0">
                  <a:moveTo>
                    <a:pt x="10552" y="0"/>
                  </a:moveTo>
                  <a:cubicBezTo>
                    <a:pt x="10331" y="0"/>
                    <a:pt x="10110" y="58"/>
                    <a:pt x="9934" y="173"/>
                  </a:cubicBezTo>
                  <a:cubicBezTo>
                    <a:pt x="7544" y="2232"/>
                    <a:pt x="4709" y="3147"/>
                    <a:pt x="991" y="3147"/>
                  </a:cubicBezTo>
                  <a:cubicBezTo>
                    <a:pt x="460" y="3147"/>
                    <a:pt x="108" y="3450"/>
                    <a:pt x="108" y="3908"/>
                  </a:cubicBezTo>
                  <a:cubicBezTo>
                    <a:pt x="108" y="4442"/>
                    <a:pt x="108" y="4977"/>
                    <a:pt x="19" y="5509"/>
                  </a:cubicBezTo>
                  <a:cubicBezTo>
                    <a:pt x="-71" y="11001"/>
                    <a:pt x="-247" y="18395"/>
                    <a:pt x="10286" y="21523"/>
                  </a:cubicBezTo>
                  <a:lnTo>
                    <a:pt x="10552" y="21600"/>
                  </a:lnTo>
                  <a:lnTo>
                    <a:pt x="10820" y="21523"/>
                  </a:lnTo>
                  <a:cubicBezTo>
                    <a:pt x="21353" y="18395"/>
                    <a:pt x="21177" y="11001"/>
                    <a:pt x="21087" y="5509"/>
                  </a:cubicBezTo>
                  <a:cubicBezTo>
                    <a:pt x="21087" y="4977"/>
                    <a:pt x="21087" y="4442"/>
                    <a:pt x="21087" y="3908"/>
                  </a:cubicBezTo>
                  <a:cubicBezTo>
                    <a:pt x="21087" y="3450"/>
                    <a:pt x="20646" y="3147"/>
                    <a:pt x="20115" y="3147"/>
                  </a:cubicBezTo>
                  <a:cubicBezTo>
                    <a:pt x="16397" y="3147"/>
                    <a:pt x="13562" y="2155"/>
                    <a:pt x="11172" y="173"/>
                  </a:cubicBezTo>
                  <a:cubicBezTo>
                    <a:pt x="10996" y="58"/>
                    <a:pt x="10775" y="0"/>
                    <a:pt x="1055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4"/>
            <p:cNvSpPr/>
            <p:nvPr/>
          </p:nvSpPr>
          <p:spPr>
            <a:xfrm>
              <a:off x="604364" y="2620171"/>
              <a:ext cx="118216" cy="118199"/>
            </a:xfrm>
            <a:custGeom>
              <a:avLst/>
              <a:gdLst/>
              <a:ahLst/>
              <a:cxnLst/>
              <a:rect l="l" t="t" r="r" b="b"/>
              <a:pathLst>
                <a:path w="19683" h="21600" extrusionOk="0">
                  <a:moveTo>
                    <a:pt x="6358" y="2197"/>
                  </a:moveTo>
                  <a:cubicBezTo>
                    <a:pt x="5835" y="2964"/>
                    <a:pt x="5488" y="3725"/>
                    <a:pt x="5136" y="4685"/>
                  </a:cubicBezTo>
                  <a:cubicBezTo>
                    <a:pt x="4790" y="4298"/>
                    <a:pt x="4443" y="4111"/>
                    <a:pt x="4267" y="3725"/>
                  </a:cubicBezTo>
                  <a:cubicBezTo>
                    <a:pt x="4790" y="3151"/>
                    <a:pt x="5659" y="2578"/>
                    <a:pt x="6358" y="2197"/>
                  </a:cubicBezTo>
                  <a:close/>
                  <a:moveTo>
                    <a:pt x="13326" y="2197"/>
                  </a:moveTo>
                  <a:cubicBezTo>
                    <a:pt x="14025" y="2578"/>
                    <a:pt x="14894" y="3151"/>
                    <a:pt x="15593" y="3725"/>
                  </a:cubicBezTo>
                  <a:cubicBezTo>
                    <a:pt x="15241" y="4111"/>
                    <a:pt x="14894" y="4298"/>
                    <a:pt x="14548" y="4685"/>
                  </a:cubicBezTo>
                  <a:cubicBezTo>
                    <a:pt x="14196" y="3725"/>
                    <a:pt x="13849" y="2964"/>
                    <a:pt x="13326" y="2197"/>
                  </a:cubicBezTo>
                  <a:close/>
                  <a:moveTo>
                    <a:pt x="9317" y="1431"/>
                  </a:moveTo>
                  <a:lnTo>
                    <a:pt x="9317" y="6019"/>
                  </a:lnTo>
                  <a:cubicBezTo>
                    <a:pt x="8272" y="6019"/>
                    <a:pt x="7227" y="5638"/>
                    <a:pt x="6358" y="5258"/>
                  </a:cubicBezTo>
                  <a:cubicBezTo>
                    <a:pt x="6880" y="3725"/>
                    <a:pt x="7749" y="2004"/>
                    <a:pt x="9317" y="1431"/>
                  </a:cubicBezTo>
                  <a:close/>
                  <a:moveTo>
                    <a:pt x="10538" y="1431"/>
                  </a:moveTo>
                  <a:cubicBezTo>
                    <a:pt x="11935" y="2004"/>
                    <a:pt x="12804" y="3725"/>
                    <a:pt x="13326" y="5258"/>
                  </a:cubicBezTo>
                  <a:cubicBezTo>
                    <a:pt x="12457" y="5638"/>
                    <a:pt x="11583" y="6019"/>
                    <a:pt x="10538" y="6019"/>
                  </a:cubicBezTo>
                  <a:lnTo>
                    <a:pt x="10538" y="1431"/>
                  </a:lnTo>
                  <a:close/>
                  <a:moveTo>
                    <a:pt x="13849" y="6592"/>
                  </a:moveTo>
                  <a:cubicBezTo>
                    <a:pt x="14025" y="7552"/>
                    <a:pt x="14196" y="8892"/>
                    <a:pt x="14196" y="10039"/>
                  </a:cubicBezTo>
                  <a:lnTo>
                    <a:pt x="10538" y="10039"/>
                  </a:lnTo>
                  <a:lnTo>
                    <a:pt x="10538" y="7359"/>
                  </a:lnTo>
                  <a:cubicBezTo>
                    <a:pt x="11583" y="7359"/>
                    <a:pt x="12804" y="6979"/>
                    <a:pt x="13849" y="6592"/>
                  </a:cubicBezTo>
                  <a:close/>
                  <a:moveTo>
                    <a:pt x="3398" y="4685"/>
                  </a:moveTo>
                  <a:cubicBezTo>
                    <a:pt x="3745" y="5258"/>
                    <a:pt x="4267" y="5638"/>
                    <a:pt x="4790" y="6019"/>
                  </a:cubicBezTo>
                  <a:cubicBezTo>
                    <a:pt x="4443" y="7166"/>
                    <a:pt x="4267" y="8699"/>
                    <a:pt x="4267" y="10226"/>
                  </a:cubicBezTo>
                  <a:lnTo>
                    <a:pt x="1308" y="10226"/>
                  </a:lnTo>
                  <a:cubicBezTo>
                    <a:pt x="1479" y="8126"/>
                    <a:pt x="2177" y="6212"/>
                    <a:pt x="3398" y="4685"/>
                  </a:cubicBezTo>
                  <a:close/>
                  <a:moveTo>
                    <a:pt x="6011" y="6592"/>
                  </a:moveTo>
                  <a:cubicBezTo>
                    <a:pt x="6880" y="7166"/>
                    <a:pt x="8101" y="7359"/>
                    <a:pt x="9317" y="7552"/>
                  </a:cubicBezTo>
                  <a:lnTo>
                    <a:pt x="9317" y="10226"/>
                  </a:lnTo>
                  <a:lnTo>
                    <a:pt x="5488" y="10226"/>
                  </a:lnTo>
                  <a:cubicBezTo>
                    <a:pt x="5488" y="8892"/>
                    <a:pt x="5659" y="7739"/>
                    <a:pt x="6011" y="6592"/>
                  </a:cubicBezTo>
                  <a:close/>
                  <a:moveTo>
                    <a:pt x="16462" y="4685"/>
                  </a:moveTo>
                  <a:cubicBezTo>
                    <a:pt x="17683" y="6212"/>
                    <a:pt x="18376" y="8126"/>
                    <a:pt x="18376" y="10226"/>
                  </a:cubicBezTo>
                  <a:lnTo>
                    <a:pt x="15593" y="10226"/>
                  </a:lnTo>
                  <a:cubicBezTo>
                    <a:pt x="15417" y="8699"/>
                    <a:pt x="15241" y="7166"/>
                    <a:pt x="14894" y="6019"/>
                  </a:cubicBezTo>
                  <a:cubicBezTo>
                    <a:pt x="15417" y="5638"/>
                    <a:pt x="15939" y="5258"/>
                    <a:pt x="16462" y="4685"/>
                  </a:cubicBezTo>
                  <a:close/>
                  <a:moveTo>
                    <a:pt x="9317" y="11567"/>
                  </a:moveTo>
                  <a:lnTo>
                    <a:pt x="9317" y="14241"/>
                  </a:lnTo>
                  <a:cubicBezTo>
                    <a:pt x="8101" y="14241"/>
                    <a:pt x="7056" y="14627"/>
                    <a:pt x="6011" y="15008"/>
                  </a:cubicBezTo>
                  <a:cubicBezTo>
                    <a:pt x="5659" y="14054"/>
                    <a:pt x="5488" y="12714"/>
                    <a:pt x="5488" y="11567"/>
                  </a:cubicBezTo>
                  <a:close/>
                  <a:moveTo>
                    <a:pt x="14196" y="11567"/>
                  </a:moveTo>
                  <a:cubicBezTo>
                    <a:pt x="14196" y="12714"/>
                    <a:pt x="14025" y="13861"/>
                    <a:pt x="13849" y="15008"/>
                  </a:cubicBezTo>
                  <a:cubicBezTo>
                    <a:pt x="12804" y="14627"/>
                    <a:pt x="11583" y="14241"/>
                    <a:pt x="10538" y="14241"/>
                  </a:cubicBezTo>
                  <a:lnTo>
                    <a:pt x="10538" y="11567"/>
                  </a:lnTo>
                  <a:close/>
                  <a:moveTo>
                    <a:pt x="4267" y="11567"/>
                  </a:moveTo>
                  <a:cubicBezTo>
                    <a:pt x="4267" y="12907"/>
                    <a:pt x="4443" y="14434"/>
                    <a:pt x="4790" y="15774"/>
                  </a:cubicBezTo>
                  <a:cubicBezTo>
                    <a:pt x="4267" y="15962"/>
                    <a:pt x="3745" y="16535"/>
                    <a:pt x="3222" y="16921"/>
                  </a:cubicBezTo>
                  <a:cubicBezTo>
                    <a:pt x="2177" y="15388"/>
                    <a:pt x="1479" y="13480"/>
                    <a:pt x="1308" y="11567"/>
                  </a:cubicBezTo>
                  <a:close/>
                  <a:moveTo>
                    <a:pt x="18376" y="11567"/>
                  </a:moveTo>
                  <a:cubicBezTo>
                    <a:pt x="18376" y="13480"/>
                    <a:pt x="17507" y="15388"/>
                    <a:pt x="16462" y="16921"/>
                  </a:cubicBezTo>
                  <a:cubicBezTo>
                    <a:pt x="15939" y="16535"/>
                    <a:pt x="15417" y="16155"/>
                    <a:pt x="14894" y="15774"/>
                  </a:cubicBezTo>
                  <a:cubicBezTo>
                    <a:pt x="15241" y="14434"/>
                    <a:pt x="15417" y="13094"/>
                    <a:pt x="15593" y="11567"/>
                  </a:cubicBezTo>
                  <a:close/>
                  <a:moveTo>
                    <a:pt x="5136" y="17109"/>
                  </a:moveTo>
                  <a:cubicBezTo>
                    <a:pt x="5488" y="17875"/>
                    <a:pt x="5835" y="18829"/>
                    <a:pt x="6358" y="19403"/>
                  </a:cubicBezTo>
                  <a:cubicBezTo>
                    <a:pt x="5659" y="19022"/>
                    <a:pt x="4790" y="18642"/>
                    <a:pt x="4267" y="17875"/>
                  </a:cubicBezTo>
                  <a:cubicBezTo>
                    <a:pt x="4443" y="17682"/>
                    <a:pt x="4790" y="17302"/>
                    <a:pt x="5136" y="17109"/>
                  </a:cubicBezTo>
                  <a:close/>
                  <a:moveTo>
                    <a:pt x="14548" y="17109"/>
                  </a:moveTo>
                  <a:cubicBezTo>
                    <a:pt x="14894" y="17302"/>
                    <a:pt x="15241" y="17682"/>
                    <a:pt x="15593" y="17875"/>
                  </a:cubicBezTo>
                  <a:cubicBezTo>
                    <a:pt x="14894" y="18642"/>
                    <a:pt x="14025" y="19022"/>
                    <a:pt x="13326" y="19403"/>
                  </a:cubicBezTo>
                  <a:cubicBezTo>
                    <a:pt x="13849" y="18829"/>
                    <a:pt x="14196" y="17875"/>
                    <a:pt x="14548" y="17109"/>
                  </a:cubicBezTo>
                  <a:close/>
                  <a:moveTo>
                    <a:pt x="9317" y="15581"/>
                  </a:moveTo>
                  <a:lnTo>
                    <a:pt x="9317" y="20169"/>
                  </a:lnTo>
                  <a:cubicBezTo>
                    <a:pt x="7749" y="19789"/>
                    <a:pt x="6880" y="17875"/>
                    <a:pt x="6358" y="16348"/>
                  </a:cubicBezTo>
                  <a:cubicBezTo>
                    <a:pt x="7227" y="15962"/>
                    <a:pt x="8272" y="15774"/>
                    <a:pt x="9317" y="15581"/>
                  </a:cubicBezTo>
                  <a:close/>
                  <a:moveTo>
                    <a:pt x="10538" y="15581"/>
                  </a:moveTo>
                  <a:cubicBezTo>
                    <a:pt x="11583" y="15581"/>
                    <a:pt x="12457" y="15962"/>
                    <a:pt x="13326" y="16348"/>
                  </a:cubicBezTo>
                  <a:cubicBezTo>
                    <a:pt x="12804" y="17875"/>
                    <a:pt x="11935" y="19789"/>
                    <a:pt x="10538" y="20169"/>
                  </a:cubicBezTo>
                  <a:lnTo>
                    <a:pt x="10538" y="15581"/>
                  </a:lnTo>
                  <a:close/>
                  <a:moveTo>
                    <a:pt x="9839" y="0"/>
                  </a:moveTo>
                  <a:cubicBezTo>
                    <a:pt x="7315" y="0"/>
                    <a:pt x="4790" y="1050"/>
                    <a:pt x="2876" y="3151"/>
                  </a:cubicBezTo>
                  <a:cubicBezTo>
                    <a:pt x="-958" y="7359"/>
                    <a:pt x="-958" y="14241"/>
                    <a:pt x="2876" y="18449"/>
                  </a:cubicBezTo>
                  <a:cubicBezTo>
                    <a:pt x="4790" y="20550"/>
                    <a:pt x="7315" y="21600"/>
                    <a:pt x="9839" y="21600"/>
                  </a:cubicBezTo>
                  <a:cubicBezTo>
                    <a:pt x="12369" y="21600"/>
                    <a:pt x="14894" y="20550"/>
                    <a:pt x="16808" y="18449"/>
                  </a:cubicBezTo>
                  <a:cubicBezTo>
                    <a:pt x="20642" y="14241"/>
                    <a:pt x="20642" y="7359"/>
                    <a:pt x="16808" y="3151"/>
                  </a:cubicBezTo>
                  <a:cubicBezTo>
                    <a:pt x="14894" y="1050"/>
                    <a:pt x="12369" y="0"/>
                    <a:pt x="983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4"/>
            <p:cNvSpPr/>
            <p:nvPr/>
          </p:nvSpPr>
          <p:spPr>
            <a:xfrm>
              <a:off x="540036" y="763702"/>
              <a:ext cx="1161247" cy="1980449"/>
            </a:xfrm>
            <a:custGeom>
              <a:avLst/>
              <a:gdLst/>
              <a:ahLst/>
              <a:cxnLst/>
              <a:rect l="l" t="t" r="r" b="b"/>
              <a:pathLst>
                <a:path w="21600" h="21600" extrusionOk="0">
                  <a:moveTo>
                    <a:pt x="77" y="0"/>
                  </a:moveTo>
                  <a:cubicBezTo>
                    <a:pt x="39" y="0"/>
                    <a:pt x="0" y="23"/>
                    <a:pt x="0" y="57"/>
                  </a:cubicBezTo>
                  <a:cubicBezTo>
                    <a:pt x="0" y="80"/>
                    <a:pt x="39" y="103"/>
                    <a:pt x="77" y="103"/>
                  </a:cubicBezTo>
                  <a:lnTo>
                    <a:pt x="409" y="103"/>
                  </a:lnTo>
                  <a:cubicBezTo>
                    <a:pt x="447" y="103"/>
                    <a:pt x="486" y="80"/>
                    <a:pt x="486" y="57"/>
                  </a:cubicBezTo>
                  <a:cubicBezTo>
                    <a:pt x="486" y="23"/>
                    <a:pt x="467" y="0"/>
                    <a:pt x="409" y="0"/>
                  </a:cubicBezTo>
                  <a:close/>
                  <a:moveTo>
                    <a:pt x="1070" y="0"/>
                  </a:moveTo>
                  <a:cubicBezTo>
                    <a:pt x="1011" y="0"/>
                    <a:pt x="992" y="23"/>
                    <a:pt x="992" y="57"/>
                  </a:cubicBezTo>
                  <a:cubicBezTo>
                    <a:pt x="992" y="80"/>
                    <a:pt x="1011" y="103"/>
                    <a:pt x="1070" y="103"/>
                  </a:cubicBezTo>
                  <a:lnTo>
                    <a:pt x="1401" y="103"/>
                  </a:lnTo>
                  <a:cubicBezTo>
                    <a:pt x="1440" y="103"/>
                    <a:pt x="1478" y="80"/>
                    <a:pt x="1478" y="57"/>
                  </a:cubicBezTo>
                  <a:cubicBezTo>
                    <a:pt x="1478" y="23"/>
                    <a:pt x="1440" y="0"/>
                    <a:pt x="1401" y="0"/>
                  </a:cubicBezTo>
                  <a:close/>
                  <a:moveTo>
                    <a:pt x="2043" y="0"/>
                  </a:moveTo>
                  <a:cubicBezTo>
                    <a:pt x="2004" y="0"/>
                    <a:pt x="1965" y="23"/>
                    <a:pt x="1965" y="57"/>
                  </a:cubicBezTo>
                  <a:cubicBezTo>
                    <a:pt x="1965" y="80"/>
                    <a:pt x="2004" y="103"/>
                    <a:pt x="2043" y="103"/>
                  </a:cubicBezTo>
                  <a:lnTo>
                    <a:pt x="2374" y="103"/>
                  </a:lnTo>
                  <a:cubicBezTo>
                    <a:pt x="2413" y="103"/>
                    <a:pt x="2452" y="80"/>
                    <a:pt x="2452" y="57"/>
                  </a:cubicBezTo>
                  <a:cubicBezTo>
                    <a:pt x="2452" y="23"/>
                    <a:pt x="2413" y="0"/>
                    <a:pt x="2374" y="0"/>
                  </a:cubicBezTo>
                  <a:close/>
                  <a:moveTo>
                    <a:pt x="3036" y="0"/>
                  </a:moveTo>
                  <a:cubicBezTo>
                    <a:pt x="2977" y="0"/>
                    <a:pt x="2938" y="23"/>
                    <a:pt x="2938" y="57"/>
                  </a:cubicBezTo>
                  <a:cubicBezTo>
                    <a:pt x="2938" y="80"/>
                    <a:pt x="2977" y="103"/>
                    <a:pt x="3036" y="103"/>
                  </a:cubicBezTo>
                  <a:lnTo>
                    <a:pt x="3347" y="103"/>
                  </a:lnTo>
                  <a:cubicBezTo>
                    <a:pt x="3405" y="103"/>
                    <a:pt x="3444" y="80"/>
                    <a:pt x="3444" y="57"/>
                  </a:cubicBezTo>
                  <a:cubicBezTo>
                    <a:pt x="3444" y="23"/>
                    <a:pt x="3405" y="0"/>
                    <a:pt x="3347" y="0"/>
                  </a:cubicBezTo>
                  <a:close/>
                  <a:moveTo>
                    <a:pt x="4008" y="0"/>
                  </a:moveTo>
                  <a:cubicBezTo>
                    <a:pt x="3970" y="0"/>
                    <a:pt x="3931" y="23"/>
                    <a:pt x="3931" y="57"/>
                  </a:cubicBezTo>
                  <a:cubicBezTo>
                    <a:pt x="3931" y="80"/>
                    <a:pt x="3970" y="103"/>
                    <a:pt x="4008" y="103"/>
                  </a:cubicBezTo>
                  <a:lnTo>
                    <a:pt x="4339" y="103"/>
                  </a:lnTo>
                  <a:cubicBezTo>
                    <a:pt x="4378" y="103"/>
                    <a:pt x="4417" y="80"/>
                    <a:pt x="4417" y="57"/>
                  </a:cubicBezTo>
                  <a:cubicBezTo>
                    <a:pt x="4417" y="23"/>
                    <a:pt x="4378" y="0"/>
                    <a:pt x="4339" y="0"/>
                  </a:cubicBezTo>
                  <a:close/>
                  <a:moveTo>
                    <a:pt x="4982" y="0"/>
                  </a:moveTo>
                  <a:cubicBezTo>
                    <a:pt x="4942" y="0"/>
                    <a:pt x="4904" y="23"/>
                    <a:pt x="4904" y="57"/>
                  </a:cubicBezTo>
                  <a:cubicBezTo>
                    <a:pt x="4904" y="80"/>
                    <a:pt x="4942" y="103"/>
                    <a:pt x="4982" y="103"/>
                  </a:cubicBezTo>
                  <a:lnTo>
                    <a:pt x="5312" y="103"/>
                  </a:lnTo>
                  <a:cubicBezTo>
                    <a:pt x="5371" y="103"/>
                    <a:pt x="5390" y="80"/>
                    <a:pt x="5390" y="57"/>
                  </a:cubicBezTo>
                  <a:cubicBezTo>
                    <a:pt x="5390" y="23"/>
                    <a:pt x="5371" y="0"/>
                    <a:pt x="5312" y="0"/>
                  </a:cubicBezTo>
                  <a:close/>
                  <a:moveTo>
                    <a:pt x="5974" y="0"/>
                  </a:moveTo>
                  <a:cubicBezTo>
                    <a:pt x="5935" y="0"/>
                    <a:pt x="5896" y="23"/>
                    <a:pt x="5896" y="57"/>
                  </a:cubicBezTo>
                  <a:cubicBezTo>
                    <a:pt x="5896" y="80"/>
                    <a:pt x="5935" y="103"/>
                    <a:pt x="5974" y="103"/>
                  </a:cubicBezTo>
                  <a:lnTo>
                    <a:pt x="6305" y="103"/>
                  </a:lnTo>
                  <a:cubicBezTo>
                    <a:pt x="6344" y="103"/>
                    <a:pt x="6383" y="80"/>
                    <a:pt x="6383" y="57"/>
                  </a:cubicBezTo>
                  <a:cubicBezTo>
                    <a:pt x="6383" y="23"/>
                    <a:pt x="6344" y="0"/>
                    <a:pt x="6305" y="0"/>
                  </a:cubicBezTo>
                  <a:close/>
                  <a:moveTo>
                    <a:pt x="6947" y="0"/>
                  </a:moveTo>
                  <a:cubicBezTo>
                    <a:pt x="6908" y="0"/>
                    <a:pt x="6869" y="23"/>
                    <a:pt x="6869" y="57"/>
                  </a:cubicBezTo>
                  <a:cubicBezTo>
                    <a:pt x="6869" y="80"/>
                    <a:pt x="6908" y="103"/>
                    <a:pt x="6947" y="103"/>
                  </a:cubicBezTo>
                  <a:lnTo>
                    <a:pt x="7278" y="103"/>
                  </a:lnTo>
                  <a:cubicBezTo>
                    <a:pt x="7317" y="103"/>
                    <a:pt x="7355" y="80"/>
                    <a:pt x="7355" y="57"/>
                  </a:cubicBezTo>
                  <a:cubicBezTo>
                    <a:pt x="7355" y="23"/>
                    <a:pt x="7317" y="0"/>
                    <a:pt x="7278" y="0"/>
                  </a:cubicBezTo>
                  <a:close/>
                  <a:moveTo>
                    <a:pt x="7940" y="0"/>
                  </a:moveTo>
                  <a:cubicBezTo>
                    <a:pt x="7881" y="0"/>
                    <a:pt x="7842" y="23"/>
                    <a:pt x="7842" y="57"/>
                  </a:cubicBezTo>
                  <a:cubicBezTo>
                    <a:pt x="7842" y="80"/>
                    <a:pt x="7881" y="103"/>
                    <a:pt x="7940" y="103"/>
                  </a:cubicBezTo>
                  <a:lnTo>
                    <a:pt x="8251" y="103"/>
                  </a:lnTo>
                  <a:cubicBezTo>
                    <a:pt x="8309" y="103"/>
                    <a:pt x="8348" y="80"/>
                    <a:pt x="8348" y="57"/>
                  </a:cubicBezTo>
                  <a:cubicBezTo>
                    <a:pt x="8348" y="23"/>
                    <a:pt x="8309" y="0"/>
                    <a:pt x="8251" y="0"/>
                  </a:cubicBezTo>
                  <a:close/>
                  <a:moveTo>
                    <a:pt x="8912" y="0"/>
                  </a:moveTo>
                  <a:cubicBezTo>
                    <a:pt x="8874" y="0"/>
                    <a:pt x="8834" y="23"/>
                    <a:pt x="8834" y="57"/>
                  </a:cubicBezTo>
                  <a:cubicBezTo>
                    <a:pt x="8834" y="80"/>
                    <a:pt x="8874" y="103"/>
                    <a:pt x="8912" y="103"/>
                  </a:cubicBezTo>
                  <a:lnTo>
                    <a:pt x="9243" y="103"/>
                  </a:lnTo>
                  <a:cubicBezTo>
                    <a:pt x="9282" y="103"/>
                    <a:pt x="9321" y="80"/>
                    <a:pt x="9321" y="57"/>
                  </a:cubicBezTo>
                  <a:cubicBezTo>
                    <a:pt x="9321" y="23"/>
                    <a:pt x="9282" y="0"/>
                    <a:pt x="9243" y="0"/>
                  </a:cubicBezTo>
                  <a:close/>
                  <a:moveTo>
                    <a:pt x="9808" y="57"/>
                  </a:moveTo>
                  <a:cubicBezTo>
                    <a:pt x="9749" y="57"/>
                    <a:pt x="9710" y="80"/>
                    <a:pt x="9710" y="114"/>
                  </a:cubicBezTo>
                  <a:lnTo>
                    <a:pt x="9710" y="297"/>
                  </a:lnTo>
                  <a:cubicBezTo>
                    <a:pt x="9710" y="331"/>
                    <a:pt x="9749" y="354"/>
                    <a:pt x="9808" y="354"/>
                  </a:cubicBezTo>
                  <a:cubicBezTo>
                    <a:pt x="9846" y="354"/>
                    <a:pt x="9885" y="331"/>
                    <a:pt x="9885" y="297"/>
                  </a:cubicBezTo>
                  <a:lnTo>
                    <a:pt x="9885" y="114"/>
                  </a:lnTo>
                  <a:cubicBezTo>
                    <a:pt x="9885" y="80"/>
                    <a:pt x="9846" y="57"/>
                    <a:pt x="9808" y="57"/>
                  </a:cubicBezTo>
                  <a:close/>
                  <a:moveTo>
                    <a:pt x="9808" y="639"/>
                  </a:moveTo>
                  <a:cubicBezTo>
                    <a:pt x="9749" y="639"/>
                    <a:pt x="9710" y="662"/>
                    <a:pt x="9710" y="685"/>
                  </a:cubicBezTo>
                  <a:lnTo>
                    <a:pt x="9710" y="879"/>
                  </a:lnTo>
                  <a:cubicBezTo>
                    <a:pt x="9710" y="901"/>
                    <a:pt x="9749" y="925"/>
                    <a:pt x="9808" y="925"/>
                  </a:cubicBezTo>
                  <a:cubicBezTo>
                    <a:pt x="9846" y="925"/>
                    <a:pt x="9885" y="901"/>
                    <a:pt x="9885" y="879"/>
                  </a:cubicBezTo>
                  <a:lnTo>
                    <a:pt x="9885" y="685"/>
                  </a:lnTo>
                  <a:cubicBezTo>
                    <a:pt x="9885" y="662"/>
                    <a:pt x="9846" y="639"/>
                    <a:pt x="9808" y="639"/>
                  </a:cubicBezTo>
                  <a:close/>
                  <a:moveTo>
                    <a:pt x="9808" y="1210"/>
                  </a:moveTo>
                  <a:cubicBezTo>
                    <a:pt x="9749" y="1210"/>
                    <a:pt x="9710" y="1233"/>
                    <a:pt x="9710" y="1255"/>
                  </a:cubicBezTo>
                  <a:lnTo>
                    <a:pt x="9710" y="1449"/>
                  </a:lnTo>
                  <a:cubicBezTo>
                    <a:pt x="9710" y="1472"/>
                    <a:pt x="9749" y="1495"/>
                    <a:pt x="9808" y="1495"/>
                  </a:cubicBezTo>
                  <a:cubicBezTo>
                    <a:pt x="9846" y="1495"/>
                    <a:pt x="9885" y="1472"/>
                    <a:pt x="9885" y="1449"/>
                  </a:cubicBezTo>
                  <a:lnTo>
                    <a:pt x="9885" y="1255"/>
                  </a:lnTo>
                  <a:cubicBezTo>
                    <a:pt x="9885" y="1233"/>
                    <a:pt x="9846" y="1210"/>
                    <a:pt x="9808" y="1210"/>
                  </a:cubicBezTo>
                  <a:close/>
                  <a:moveTo>
                    <a:pt x="9808" y="1791"/>
                  </a:moveTo>
                  <a:cubicBezTo>
                    <a:pt x="9749" y="1791"/>
                    <a:pt x="9710" y="1803"/>
                    <a:pt x="9710" y="1837"/>
                  </a:cubicBezTo>
                  <a:lnTo>
                    <a:pt x="9710" y="2031"/>
                  </a:lnTo>
                  <a:cubicBezTo>
                    <a:pt x="9710" y="2054"/>
                    <a:pt x="9749" y="2077"/>
                    <a:pt x="9808" y="2077"/>
                  </a:cubicBezTo>
                  <a:cubicBezTo>
                    <a:pt x="9846" y="2077"/>
                    <a:pt x="9885" y="2054"/>
                    <a:pt x="9885" y="2031"/>
                  </a:cubicBezTo>
                  <a:lnTo>
                    <a:pt x="9885" y="1837"/>
                  </a:lnTo>
                  <a:cubicBezTo>
                    <a:pt x="9885" y="1803"/>
                    <a:pt x="9846" y="1791"/>
                    <a:pt x="9808" y="1791"/>
                  </a:cubicBezTo>
                  <a:close/>
                  <a:moveTo>
                    <a:pt x="9808" y="2362"/>
                  </a:moveTo>
                  <a:cubicBezTo>
                    <a:pt x="9749" y="2362"/>
                    <a:pt x="9710" y="2385"/>
                    <a:pt x="9710" y="2408"/>
                  </a:cubicBezTo>
                  <a:lnTo>
                    <a:pt x="9710" y="2602"/>
                  </a:lnTo>
                  <a:cubicBezTo>
                    <a:pt x="9710" y="2624"/>
                    <a:pt x="9749" y="2647"/>
                    <a:pt x="9808" y="2647"/>
                  </a:cubicBezTo>
                  <a:cubicBezTo>
                    <a:pt x="9846" y="2647"/>
                    <a:pt x="9885" y="2624"/>
                    <a:pt x="9885" y="2602"/>
                  </a:cubicBezTo>
                  <a:lnTo>
                    <a:pt x="9885" y="2408"/>
                  </a:lnTo>
                  <a:cubicBezTo>
                    <a:pt x="9885" y="2385"/>
                    <a:pt x="9846" y="2362"/>
                    <a:pt x="9808" y="2362"/>
                  </a:cubicBezTo>
                  <a:close/>
                  <a:moveTo>
                    <a:pt x="9808" y="2932"/>
                  </a:moveTo>
                  <a:cubicBezTo>
                    <a:pt x="9749" y="2932"/>
                    <a:pt x="9710" y="2956"/>
                    <a:pt x="9710" y="2990"/>
                  </a:cubicBezTo>
                  <a:lnTo>
                    <a:pt x="9710" y="3172"/>
                  </a:lnTo>
                  <a:cubicBezTo>
                    <a:pt x="9710" y="3206"/>
                    <a:pt x="9749" y="3229"/>
                    <a:pt x="9808" y="3229"/>
                  </a:cubicBezTo>
                  <a:cubicBezTo>
                    <a:pt x="9846" y="3229"/>
                    <a:pt x="9885" y="3206"/>
                    <a:pt x="9885" y="3172"/>
                  </a:cubicBezTo>
                  <a:lnTo>
                    <a:pt x="9885" y="2990"/>
                  </a:lnTo>
                  <a:cubicBezTo>
                    <a:pt x="9885" y="2956"/>
                    <a:pt x="9846" y="2932"/>
                    <a:pt x="9808" y="2932"/>
                  </a:cubicBezTo>
                  <a:close/>
                  <a:moveTo>
                    <a:pt x="9808" y="3514"/>
                  </a:moveTo>
                  <a:cubicBezTo>
                    <a:pt x="9749" y="3514"/>
                    <a:pt x="9710" y="3537"/>
                    <a:pt x="9710" y="3560"/>
                  </a:cubicBezTo>
                  <a:lnTo>
                    <a:pt x="9710" y="3754"/>
                  </a:lnTo>
                  <a:cubicBezTo>
                    <a:pt x="9710" y="3777"/>
                    <a:pt x="9749" y="3800"/>
                    <a:pt x="9808" y="3800"/>
                  </a:cubicBezTo>
                  <a:cubicBezTo>
                    <a:pt x="9846" y="3800"/>
                    <a:pt x="9885" y="3777"/>
                    <a:pt x="9885" y="3754"/>
                  </a:cubicBezTo>
                  <a:lnTo>
                    <a:pt x="9885" y="3560"/>
                  </a:lnTo>
                  <a:cubicBezTo>
                    <a:pt x="9885" y="3537"/>
                    <a:pt x="9846" y="3514"/>
                    <a:pt x="9808" y="3514"/>
                  </a:cubicBezTo>
                  <a:close/>
                  <a:moveTo>
                    <a:pt x="9808" y="4085"/>
                  </a:moveTo>
                  <a:cubicBezTo>
                    <a:pt x="9749" y="4085"/>
                    <a:pt x="9710" y="4108"/>
                    <a:pt x="9710" y="4131"/>
                  </a:cubicBezTo>
                  <a:lnTo>
                    <a:pt x="9710" y="4325"/>
                  </a:lnTo>
                  <a:cubicBezTo>
                    <a:pt x="9710" y="4359"/>
                    <a:pt x="9749" y="4370"/>
                    <a:pt x="9808" y="4370"/>
                  </a:cubicBezTo>
                  <a:cubicBezTo>
                    <a:pt x="9846" y="4370"/>
                    <a:pt x="9885" y="4359"/>
                    <a:pt x="9885" y="4325"/>
                  </a:cubicBezTo>
                  <a:lnTo>
                    <a:pt x="9885" y="4131"/>
                  </a:lnTo>
                  <a:cubicBezTo>
                    <a:pt x="9885" y="4108"/>
                    <a:pt x="9846" y="4085"/>
                    <a:pt x="9808" y="4085"/>
                  </a:cubicBezTo>
                  <a:close/>
                  <a:moveTo>
                    <a:pt x="9808" y="4655"/>
                  </a:moveTo>
                  <a:cubicBezTo>
                    <a:pt x="9749" y="4655"/>
                    <a:pt x="9710" y="4678"/>
                    <a:pt x="9710" y="4713"/>
                  </a:cubicBezTo>
                  <a:lnTo>
                    <a:pt x="9710" y="4907"/>
                  </a:lnTo>
                  <a:cubicBezTo>
                    <a:pt x="9710" y="4929"/>
                    <a:pt x="9749" y="4952"/>
                    <a:pt x="9808" y="4952"/>
                  </a:cubicBezTo>
                  <a:cubicBezTo>
                    <a:pt x="9846" y="4952"/>
                    <a:pt x="9885" y="4929"/>
                    <a:pt x="9885" y="4907"/>
                  </a:cubicBezTo>
                  <a:lnTo>
                    <a:pt x="9885" y="4713"/>
                  </a:lnTo>
                  <a:cubicBezTo>
                    <a:pt x="9885" y="4678"/>
                    <a:pt x="9846" y="4655"/>
                    <a:pt x="9808" y="4655"/>
                  </a:cubicBezTo>
                  <a:close/>
                  <a:moveTo>
                    <a:pt x="9808" y="5237"/>
                  </a:moveTo>
                  <a:cubicBezTo>
                    <a:pt x="9749" y="5237"/>
                    <a:pt x="9710" y="5260"/>
                    <a:pt x="9710" y="5283"/>
                  </a:cubicBezTo>
                  <a:lnTo>
                    <a:pt x="9710" y="5477"/>
                  </a:lnTo>
                  <a:cubicBezTo>
                    <a:pt x="9710" y="5500"/>
                    <a:pt x="9749" y="5523"/>
                    <a:pt x="9808" y="5523"/>
                  </a:cubicBezTo>
                  <a:cubicBezTo>
                    <a:pt x="9846" y="5523"/>
                    <a:pt x="9885" y="5500"/>
                    <a:pt x="9885" y="5477"/>
                  </a:cubicBezTo>
                  <a:lnTo>
                    <a:pt x="9885" y="5283"/>
                  </a:lnTo>
                  <a:cubicBezTo>
                    <a:pt x="9885" y="5260"/>
                    <a:pt x="9846" y="5237"/>
                    <a:pt x="9808" y="5237"/>
                  </a:cubicBezTo>
                  <a:close/>
                  <a:moveTo>
                    <a:pt x="9808" y="5808"/>
                  </a:moveTo>
                  <a:cubicBezTo>
                    <a:pt x="9749" y="5808"/>
                    <a:pt x="9710" y="5831"/>
                    <a:pt x="9710" y="5865"/>
                  </a:cubicBezTo>
                  <a:lnTo>
                    <a:pt x="9710" y="6048"/>
                  </a:lnTo>
                  <a:cubicBezTo>
                    <a:pt x="9710" y="6082"/>
                    <a:pt x="9749" y="6105"/>
                    <a:pt x="9808" y="6105"/>
                  </a:cubicBezTo>
                  <a:cubicBezTo>
                    <a:pt x="9846" y="6105"/>
                    <a:pt x="9885" y="6082"/>
                    <a:pt x="9885" y="6048"/>
                  </a:cubicBezTo>
                  <a:lnTo>
                    <a:pt x="9885" y="5865"/>
                  </a:lnTo>
                  <a:cubicBezTo>
                    <a:pt x="9885" y="5831"/>
                    <a:pt x="9846" y="5808"/>
                    <a:pt x="9808" y="5808"/>
                  </a:cubicBezTo>
                  <a:close/>
                  <a:moveTo>
                    <a:pt x="9808" y="6390"/>
                  </a:moveTo>
                  <a:cubicBezTo>
                    <a:pt x="9749" y="6390"/>
                    <a:pt x="9710" y="6413"/>
                    <a:pt x="9710" y="6436"/>
                  </a:cubicBezTo>
                  <a:lnTo>
                    <a:pt x="9710" y="6630"/>
                  </a:lnTo>
                  <a:cubicBezTo>
                    <a:pt x="9710" y="6652"/>
                    <a:pt x="9749" y="6675"/>
                    <a:pt x="9808" y="6675"/>
                  </a:cubicBezTo>
                  <a:cubicBezTo>
                    <a:pt x="9846" y="6675"/>
                    <a:pt x="9885" y="6652"/>
                    <a:pt x="9885" y="6630"/>
                  </a:cubicBezTo>
                  <a:lnTo>
                    <a:pt x="9885" y="6436"/>
                  </a:lnTo>
                  <a:cubicBezTo>
                    <a:pt x="9885" y="6413"/>
                    <a:pt x="9846" y="6390"/>
                    <a:pt x="9808" y="6390"/>
                  </a:cubicBezTo>
                  <a:close/>
                  <a:moveTo>
                    <a:pt x="9808" y="6960"/>
                  </a:moveTo>
                  <a:cubicBezTo>
                    <a:pt x="9749" y="6960"/>
                    <a:pt x="9710" y="6983"/>
                    <a:pt x="9710" y="7018"/>
                  </a:cubicBezTo>
                  <a:lnTo>
                    <a:pt x="9710" y="7200"/>
                  </a:lnTo>
                  <a:cubicBezTo>
                    <a:pt x="9710" y="7234"/>
                    <a:pt x="9749" y="7257"/>
                    <a:pt x="9808" y="7257"/>
                  </a:cubicBezTo>
                  <a:cubicBezTo>
                    <a:pt x="9846" y="7257"/>
                    <a:pt x="9885" y="7234"/>
                    <a:pt x="9885" y="7200"/>
                  </a:cubicBezTo>
                  <a:lnTo>
                    <a:pt x="9885" y="7018"/>
                  </a:lnTo>
                  <a:cubicBezTo>
                    <a:pt x="9885" y="6983"/>
                    <a:pt x="9846" y="6960"/>
                    <a:pt x="9808" y="6960"/>
                  </a:cubicBezTo>
                  <a:close/>
                  <a:moveTo>
                    <a:pt x="9808" y="7543"/>
                  </a:moveTo>
                  <a:cubicBezTo>
                    <a:pt x="9749" y="7543"/>
                    <a:pt x="9710" y="7565"/>
                    <a:pt x="9710" y="7588"/>
                  </a:cubicBezTo>
                  <a:lnTo>
                    <a:pt x="9710" y="7782"/>
                  </a:lnTo>
                  <a:cubicBezTo>
                    <a:pt x="9710" y="7805"/>
                    <a:pt x="9749" y="7828"/>
                    <a:pt x="9808" y="7828"/>
                  </a:cubicBezTo>
                  <a:cubicBezTo>
                    <a:pt x="9846" y="7828"/>
                    <a:pt x="9885" y="7805"/>
                    <a:pt x="9885" y="7782"/>
                  </a:cubicBezTo>
                  <a:lnTo>
                    <a:pt x="9885" y="7588"/>
                  </a:lnTo>
                  <a:cubicBezTo>
                    <a:pt x="9885" y="7565"/>
                    <a:pt x="9846" y="7543"/>
                    <a:pt x="9808" y="7543"/>
                  </a:cubicBezTo>
                  <a:close/>
                  <a:moveTo>
                    <a:pt x="9808" y="8113"/>
                  </a:moveTo>
                  <a:cubicBezTo>
                    <a:pt x="9749" y="8113"/>
                    <a:pt x="9710" y="8136"/>
                    <a:pt x="9710" y="8159"/>
                  </a:cubicBezTo>
                  <a:lnTo>
                    <a:pt x="9710" y="8352"/>
                  </a:lnTo>
                  <a:cubicBezTo>
                    <a:pt x="9710" y="8375"/>
                    <a:pt x="9749" y="8398"/>
                    <a:pt x="9808" y="8398"/>
                  </a:cubicBezTo>
                  <a:cubicBezTo>
                    <a:pt x="9846" y="8398"/>
                    <a:pt x="9885" y="8375"/>
                    <a:pt x="9885" y="8352"/>
                  </a:cubicBezTo>
                  <a:lnTo>
                    <a:pt x="9885" y="8159"/>
                  </a:lnTo>
                  <a:cubicBezTo>
                    <a:pt x="9885" y="8136"/>
                    <a:pt x="9846" y="8113"/>
                    <a:pt x="9808" y="8113"/>
                  </a:cubicBezTo>
                  <a:close/>
                  <a:moveTo>
                    <a:pt x="9808" y="8695"/>
                  </a:moveTo>
                  <a:cubicBezTo>
                    <a:pt x="9749" y="8695"/>
                    <a:pt x="9710" y="8706"/>
                    <a:pt x="9710" y="8741"/>
                  </a:cubicBezTo>
                  <a:lnTo>
                    <a:pt x="9710" y="8934"/>
                  </a:lnTo>
                  <a:cubicBezTo>
                    <a:pt x="9710" y="8957"/>
                    <a:pt x="9749" y="8980"/>
                    <a:pt x="9808" y="8980"/>
                  </a:cubicBezTo>
                  <a:cubicBezTo>
                    <a:pt x="9846" y="8980"/>
                    <a:pt x="9885" y="8957"/>
                    <a:pt x="9885" y="8934"/>
                  </a:cubicBezTo>
                  <a:lnTo>
                    <a:pt x="9885" y="8741"/>
                  </a:lnTo>
                  <a:cubicBezTo>
                    <a:pt x="9885" y="8706"/>
                    <a:pt x="9846" y="8695"/>
                    <a:pt x="9808" y="8695"/>
                  </a:cubicBezTo>
                  <a:close/>
                  <a:moveTo>
                    <a:pt x="9808" y="9265"/>
                  </a:moveTo>
                  <a:cubicBezTo>
                    <a:pt x="9749" y="9265"/>
                    <a:pt x="9710" y="9288"/>
                    <a:pt x="9710" y="9311"/>
                  </a:cubicBezTo>
                  <a:lnTo>
                    <a:pt x="9710" y="9505"/>
                  </a:lnTo>
                  <a:cubicBezTo>
                    <a:pt x="9710" y="9528"/>
                    <a:pt x="9749" y="9550"/>
                    <a:pt x="9808" y="9550"/>
                  </a:cubicBezTo>
                  <a:cubicBezTo>
                    <a:pt x="9846" y="9550"/>
                    <a:pt x="9885" y="9528"/>
                    <a:pt x="9885" y="9505"/>
                  </a:cubicBezTo>
                  <a:lnTo>
                    <a:pt x="9885" y="9311"/>
                  </a:lnTo>
                  <a:cubicBezTo>
                    <a:pt x="9885" y="9288"/>
                    <a:pt x="9846" y="9265"/>
                    <a:pt x="9808" y="9265"/>
                  </a:cubicBezTo>
                  <a:close/>
                  <a:moveTo>
                    <a:pt x="9808" y="9836"/>
                  </a:moveTo>
                  <a:cubicBezTo>
                    <a:pt x="9749" y="9836"/>
                    <a:pt x="9710" y="9859"/>
                    <a:pt x="9710" y="9893"/>
                  </a:cubicBezTo>
                  <a:lnTo>
                    <a:pt x="9710" y="10075"/>
                  </a:lnTo>
                  <a:cubicBezTo>
                    <a:pt x="9710" y="10110"/>
                    <a:pt x="9749" y="10132"/>
                    <a:pt x="9808" y="10132"/>
                  </a:cubicBezTo>
                  <a:cubicBezTo>
                    <a:pt x="9846" y="10132"/>
                    <a:pt x="9885" y="10110"/>
                    <a:pt x="9885" y="10075"/>
                  </a:cubicBezTo>
                  <a:lnTo>
                    <a:pt x="9885" y="9893"/>
                  </a:lnTo>
                  <a:cubicBezTo>
                    <a:pt x="9885" y="9859"/>
                    <a:pt x="9846" y="9836"/>
                    <a:pt x="9808" y="9836"/>
                  </a:cubicBezTo>
                  <a:close/>
                  <a:moveTo>
                    <a:pt x="9808" y="10418"/>
                  </a:moveTo>
                  <a:cubicBezTo>
                    <a:pt x="9749" y="10418"/>
                    <a:pt x="9710" y="10440"/>
                    <a:pt x="9710" y="10463"/>
                  </a:cubicBezTo>
                  <a:lnTo>
                    <a:pt x="9710" y="10657"/>
                  </a:lnTo>
                  <a:cubicBezTo>
                    <a:pt x="9710" y="10680"/>
                    <a:pt x="9749" y="10703"/>
                    <a:pt x="9808" y="10703"/>
                  </a:cubicBezTo>
                  <a:cubicBezTo>
                    <a:pt x="9846" y="10703"/>
                    <a:pt x="9885" y="10680"/>
                    <a:pt x="9885" y="10657"/>
                  </a:cubicBezTo>
                  <a:lnTo>
                    <a:pt x="9885" y="10463"/>
                  </a:lnTo>
                  <a:cubicBezTo>
                    <a:pt x="9885" y="10440"/>
                    <a:pt x="9846" y="10418"/>
                    <a:pt x="9808" y="10418"/>
                  </a:cubicBezTo>
                  <a:close/>
                  <a:moveTo>
                    <a:pt x="9808" y="10988"/>
                  </a:moveTo>
                  <a:cubicBezTo>
                    <a:pt x="9749" y="10988"/>
                    <a:pt x="9710" y="11011"/>
                    <a:pt x="9710" y="11034"/>
                  </a:cubicBezTo>
                  <a:lnTo>
                    <a:pt x="9710" y="11228"/>
                  </a:lnTo>
                  <a:cubicBezTo>
                    <a:pt x="9710" y="11262"/>
                    <a:pt x="9749" y="11273"/>
                    <a:pt x="9808" y="11273"/>
                  </a:cubicBezTo>
                  <a:cubicBezTo>
                    <a:pt x="9846" y="11273"/>
                    <a:pt x="9885" y="11262"/>
                    <a:pt x="9885" y="11228"/>
                  </a:cubicBezTo>
                  <a:lnTo>
                    <a:pt x="9885" y="11034"/>
                  </a:lnTo>
                  <a:cubicBezTo>
                    <a:pt x="9885" y="11011"/>
                    <a:pt x="9846" y="10988"/>
                    <a:pt x="9808" y="10988"/>
                  </a:cubicBezTo>
                  <a:close/>
                  <a:moveTo>
                    <a:pt x="9808" y="11570"/>
                  </a:moveTo>
                  <a:cubicBezTo>
                    <a:pt x="9749" y="11570"/>
                    <a:pt x="9710" y="11581"/>
                    <a:pt x="9710" y="11616"/>
                  </a:cubicBezTo>
                  <a:lnTo>
                    <a:pt x="9710" y="11810"/>
                  </a:lnTo>
                  <a:cubicBezTo>
                    <a:pt x="9710" y="11833"/>
                    <a:pt x="9749" y="11855"/>
                    <a:pt x="9808" y="11855"/>
                  </a:cubicBezTo>
                  <a:cubicBezTo>
                    <a:pt x="9846" y="11855"/>
                    <a:pt x="9885" y="11833"/>
                    <a:pt x="9885" y="11810"/>
                  </a:cubicBezTo>
                  <a:lnTo>
                    <a:pt x="9885" y="11616"/>
                  </a:lnTo>
                  <a:cubicBezTo>
                    <a:pt x="9885" y="11581"/>
                    <a:pt x="9846" y="11570"/>
                    <a:pt x="9808" y="11570"/>
                  </a:cubicBezTo>
                  <a:close/>
                  <a:moveTo>
                    <a:pt x="9808" y="12141"/>
                  </a:moveTo>
                  <a:cubicBezTo>
                    <a:pt x="9749" y="12141"/>
                    <a:pt x="9710" y="12163"/>
                    <a:pt x="9710" y="12186"/>
                  </a:cubicBezTo>
                  <a:lnTo>
                    <a:pt x="9710" y="12380"/>
                  </a:lnTo>
                  <a:cubicBezTo>
                    <a:pt x="9710" y="12403"/>
                    <a:pt x="9749" y="12426"/>
                    <a:pt x="9808" y="12426"/>
                  </a:cubicBezTo>
                  <a:cubicBezTo>
                    <a:pt x="9846" y="12426"/>
                    <a:pt x="9885" y="12403"/>
                    <a:pt x="9885" y="12380"/>
                  </a:cubicBezTo>
                  <a:lnTo>
                    <a:pt x="9885" y="12186"/>
                  </a:lnTo>
                  <a:cubicBezTo>
                    <a:pt x="9885" y="12163"/>
                    <a:pt x="9846" y="12141"/>
                    <a:pt x="9808" y="12141"/>
                  </a:cubicBezTo>
                  <a:close/>
                  <a:moveTo>
                    <a:pt x="9808" y="12711"/>
                  </a:moveTo>
                  <a:cubicBezTo>
                    <a:pt x="9749" y="12711"/>
                    <a:pt x="9710" y="12734"/>
                    <a:pt x="9710" y="12768"/>
                  </a:cubicBezTo>
                  <a:lnTo>
                    <a:pt x="9710" y="12951"/>
                  </a:lnTo>
                  <a:cubicBezTo>
                    <a:pt x="9710" y="12985"/>
                    <a:pt x="9749" y="13008"/>
                    <a:pt x="9808" y="13008"/>
                  </a:cubicBezTo>
                  <a:cubicBezTo>
                    <a:pt x="9846" y="13008"/>
                    <a:pt x="9885" y="12985"/>
                    <a:pt x="9885" y="12951"/>
                  </a:cubicBezTo>
                  <a:lnTo>
                    <a:pt x="9885" y="12768"/>
                  </a:lnTo>
                  <a:cubicBezTo>
                    <a:pt x="9885" y="12734"/>
                    <a:pt x="9846" y="12711"/>
                    <a:pt x="9808" y="12711"/>
                  </a:cubicBezTo>
                  <a:close/>
                  <a:moveTo>
                    <a:pt x="9808" y="13293"/>
                  </a:moveTo>
                  <a:cubicBezTo>
                    <a:pt x="9749" y="13293"/>
                    <a:pt x="9710" y="13316"/>
                    <a:pt x="9710" y="13339"/>
                  </a:cubicBezTo>
                  <a:lnTo>
                    <a:pt x="9710" y="13533"/>
                  </a:lnTo>
                  <a:cubicBezTo>
                    <a:pt x="9710" y="13556"/>
                    <a:pt x="9749" y="13578"/>
                    <a:pt x="9808" y="13578"/>
                  </a:cubicBezTo>
                  <a:cubicBezTo>
                    <a:pt x="9846" y="13578"/>
                    <a:pt x="9885" y="13556"/>
                    <a:pt x="9885" y="13533"/>
                  </a:cubicBezTo>
                  <a:lnTo>
                    <a:pt x="9885" y="13339"/>
                  </a:lnTo>
                  <a:cubicBezTo>
                    <a:pt x="9885" y="13316"/>
                    <a:pt x="9846" y="13293"/>
                    <a:pt x="9808" y="13293"/>
                  </a:cubicBezTo>
                  <a:close/>
                  <a:moveTo>
                    <a:pt x="9808" y="13864"/>
                  </a:moveTo>
                  <a:cubicBezTo>
                    <a:pt x="9749" y="13864"/>
                    <a:pt x="9710" y="13887"/>
                    <a:pt x="9710" y="13921"/>
                  </a:cubicBezTo>
                  <a:lnTo>
                    <a:pt x="9710" y="14103"/>
                  </a:lnTo>
                  <a:cubicBezTo>
                    <a:pt x="9710" y="14137"/>
                    <a:pt x="9749" y="14161"/>
                    <a:pt x="9808" y="14161"/>
                  </a:cubicBezTo>
                  <a:cubicBezTo>
                    <a:pt x="9846" y="14161"/>
                    <a:pt x="9885" y="14137"/>
                    <a:pt x="9885" y="14103"/>
                  </a:cubicBezTo>
                  <a:lnTo>
                    <a:pt x="9885" y="13921"/>
                  </a:lnTo>
                  <a:cubicBezTo>
                    <a:pt x="9885" y="13887"/>
                    <a:pt x="9846" y="13864"/>
                    <a:pt x="9808" y="13864"/>
                  </a:cubicBezTo>
                  <a:close/>
                  <a:moveTo>
                    <a:pt x="9808" y="14446"/>
                  </a:moveTo>
                  <a:cubicBezTo>
                    <a:pt x="9749" y="14446"/>
                    <a:pt x="9710" y="14469"/>
                    <a:pt x="9710" y="14491"/>
                  </a:cubicBezTo>
                  <a:lnTo>
                    <a:pt x="9710" y="14685"/>
                  </a:lnTo>
                  <a:cubicBezTo>
                    <a:pt x="9710" y="14708"/>
                    <a:pt x="9749" y="14731"/>
                    <a:pt x="9808" y="14731"/>
                  </a:cubicBezTo>
                  <a:cubicBezTo>
                    <a:pt x="9846" y="14731"/>
                    <a:pt x="9885" y="14708"/>
                    <a:pt x="9885" y="14685"/>
                  </a:cubicBezTo>
                  <a:lnTo>
                    <a:pt x="9885" y="14491"/>
                  </a:lnTo>
                  <a:cubicBezTo>
                    <a:pt x="9885" y="14469"/>
                    <a:pt x="9846" y="14446"/>
                    <a:pt x="9808" y="14446"/>
                  </a:cubicBezTo>
                  <a:close/>
                  <a:moveTo>
                    <a:pt x="9808" y="15016"/>
                  </a:moveTo>
                  <a:cubicBezTo>
                    <a:pt x="9749" y="15016"/>
                    <a:pt x="9710" y="15039"/>
                    <a:pt x="9710" y="15062"/>
                  </a:cubicBezTo>
                  <a:lnTo>
                    <a:pt x="9710" y="15256"/>
                  </a:lnTo>
                  <a:cubicBezTo>
                    <a:pt x="9710" y="15279"/>
                    <a:pt x="9749" y="15301"/>
                    <a:pt x="9808" y="15301"/>
                  </a:cubicBezTo>
                  <a:cubicBezTo>
                    <a:pt x="9846" y="15301"/>
                    <a:pt x="9885" y="15279"/>
                    <a:pt x="9885" y="15256"/>
                  </a:cubicBezTo>
                  <a:lnTo>
                    <a:pt x="9885" y="15062"/>
                  </a:lnTo>
                  <a:cubicBezTo>
                    <a:pt x="9885" y="15039"/>
                    <a:pt x="9846" y="15016"/>
                    <a:pt x="9808" y="15016"/>
                  </a:cubicBezTo>
                  <a:close/>
                  <a:moveTo>
                    <a:pt x="9808" y="15598"/>
                  </a:moveTo>
                  <a:cubicBezTo>
                    <a:pt x="9749" y="15598"/>
                    <a:pt x="9710" y="15610"/>
                    <a:pt x="9710" y="15644"/>
                  </a:cubicBezTo>
                  <a:lnTo>
                    <a:pt x="9710" y="15838"/>
                  </a:lnTo>
                  <a:cubicBezTo>
                    <a:pt x="9710" y="15860"/>
                    <a:pt x="9749" y="15883"/>
                    <a:pt x="9808" y="15883"/>
                  </a:cubicBezTo>
                  <a:cubicBezTo>
                    <a:pt x="9846" y="15883"/>
                    <a:pt x="9885" y="15860"/>
                    <a:pt x="9885" y="15838"/>
                  </a:cubicBezTo>
                  <a:lnTo>
                    <a:pt x="9885" y="15644"/>
                  </a:lnTo>
                  <a:cubicBezTo>
                    <a:pt x="9885" y="15610"/>
                    <a:pt x="9846" y="15598"/>
                    <a:pt x="9808" y="15598"/>
                  </a:cubicBezTo>
                  <a:close/>
                  <a:moveTo>
                    <a:pt x="9808" y="16168"/>
                  </a:moveTo>
                  <a:cubicBezTo>
                    <a:pt x="9749" y="16168"/>
                    <a:pt x="9710" y="16192"/>
                    <a:pt x="9710" y="16214"/>
                  </a:cubicBezTo>
                  <a:lnTo>
                    <a:pt x="9710" y="16408"/>
                  </a:lnTo>
                  <a:cubicBezTo>
                    <a:pt x="9710" y="16431"/>
                    <a:pt x="9749" y="16454"/>
                    <a:pt x="9808" y="16454"/>
                  </a:cubicBezTo>
                  <a:cubicBezTo>
                    <a:pt x="9846" y="16454"/>
                    <a:pt x="9885" y="16431"/>
                    <a:pt x="9885" y="16408"/>
                  </a:cubicBezTo>
                  <a:lnTo>
                    <a:pt x="9885" y="16214"/>
                  </a:lnTo>
                  <a:cubicBezTo>
                    <a:pt x="9885" y="16192"/>
                    <a:pt x="9846" y="16168"/>
                    <a:pt x="9808" y="16168"/>
                  </a:cubicBezTo>
                  <a:close/>
                  <a:moveTo>
                    <a:pt x="9808" y="16739"/>
                  </a:moveTo>
                  <a:cubicBezTo>
                    <a:pt x="9749" y="16739"/>
                    <a:pt x="9710" y="16762"/>
                    <a:pt x="9710" y="16796"/>
                  </a:cubicBezTo>
                  <a:lnTo>
                    <a:pt x="9710" y="16979"/>
                  </a:lnTo>
                  <a:cubicBezTo>
                    <a:pt x="9710" y="17013"/>
                    <a:pt x="9749" y="17024"/>
                    <a:pt x="9808" y="17024"/>
                  </a:cubicBezTo>
                  <a:cubicBezTo>
                    <a:pt x="9846" y="17024"/>
                    <a:pt x="9885" y="17013"/>
                    <a:pt x="9885" y="16979"/>
                  </a:cubicBezTo>
                  <a:lnTo>
                    <a:pt x="9885" y="16796"/>
                  </a:lnTo>
                  <a:cubicBezTo>
                    <a:pt x="9885" y="16762"/>
                    <a:pt x="9846" y="16739"/>
                    <a:pt x="9808" y="16739"/>
                  </a:cubicBezTo>
                  <a:close/>
                  <a:moveTo>
                    <a:pt x="9808" y="17321"/>
                  </a:moveTo>
                  <a:cubicBezTo>
                    <a:pt x="9749" y="17321"/>
                    <a:pt x="9710" y="17344"/>
                    <a:pt x="9710" y="17367"/>
                  </a:cubicBezTo>
                  <a:lnTo>
                    <a:pt x="9710" y="17561"/>
                  </a:lnTo>
                  <a:cubicBezTo>
                    <a:pt x="9710" y="17583"/>
                    <a:pt x="9749" y="17606"/>
                    <a:pt x="9808" y="17606"/>
                  </a:cubicBezTo>
                  <a:cubicBezTo>
                    <a:pt x="9846" y="17606"/>
                    <a:pt x="9885" y="17583"/>
                    <a:pt x="9885" y="17561"/>
                  </a:cubicBezTo>
                  <a:lnTo>
                    <a:pt x="9885" y="17367"/>
                  </a:lnTo>
                  <a:cubicBezTo>
                    <a:pt x="9885" y="17344"/>
                    <a:pt x="9846" y="17321"/>
                    <a:pt x="9808" y="17321"/>
                  </a:cubicBezTo>
                  <a:close/>
                  <a:moveTo>
                    <a:pt x="9808" y="17891"/>
                  </a:moveTo>
                  <a:cubicBezTo>
                    <a:pt x="9749" y="17891"/>
                    <a:pt x="9710" y="17914"/>
                    <a:pt x="9710" y="17937"/>
                  </a:cubicBezTo>
                  <a:lnTo>
                    <a:pt x="9710" y="18131"/>
                  </a:lnTo>
                  <a:cubicBezTo>
                    <a:pt x="9710" y="18165"/>
                    <a:pt x="9749" y="18177"/>
                    <a:pt x="9808" y="18177"/>
                  </a:cubicBezTo>
                  <a:cubicBezTo>
                    <a:pt x="9846" y="18177"/>
                    <a:pt x="9885" y="18165"/>
                    <a:pt x="9885" y="18131"/>
                  </a:cubicBezTo>
                  <a:lnTo>
                    <a:pt x="9885" y="17937"/>
                  </a:lnTo>
                  <a:cubicBezTo>
                    <a:pt x="9885" y="17914"/>
                    <a:pt x="9846" y="17891"/>
                    <a:pt x="9808" y="17891"/>
                  </a:cubicBezTo>
                  <a:close/>
                  <a:moveTo>
                    <a:pt x="9808" y="18473"/>
                  </a:moveTo>
                  <a:cubicBezTo>
                    <a:pt x="9749" y="18473"/>
                    <a:pt x="9710" y="18485"/>
                    <a:pt x="9710" y="18519"/>
                  </a:cubicBezTo>
                  <a:lnTo>
                    <a:pt x="9710" y="18713"/>
                  </a:lnTo>
                  <a:cubicBezTo>
                    <a:pt x="9710" y="18736"/>
                    <a:pt x="9749" y="18759"/>
                    <a:pt x="9808" y="18759"/>
                  </a:cubicBezTo>
                  <a:cubicBezTo>
                    <a:pt x="9846" y="18759"/>
                    <a:pt x="9885" y="18736"/>
                    <a:pt x="9885" y="18713"/>
                  </a:cubicBezTo>
                  <a:lnTo>
                    <a:pt x="9885" y="18519"/>
                  </a:lnTo>
                  <a:cubicBezTo>
                    <a:pt x="9885" y="18485"/>
                    <a:pt x="9846" y="18473"/>
                    <a:pt x="9808" y="18473"/>
                  </a:cubicBezTo>
                  <a:close/>
                  <a:moveTo>
                    <a:pt x="9808" y="19044"/>
                  </a:moveTo>
                  <a:cubicBezTo>
                    <a:pt x="9749" y="19044"/>
                    <a:pt x="9710" y="19067"/>
                    <a:pt x="9710" y="19090"/>
                  </a:cubicBezTo>
                  <a:lnTo>
                    <a:pt x="9710" y="19284"/>
                  </a:lnTo>
                  <a:cubicBezTo>
                    <a:pt x="9710" y="19306"/>
                    <a:pt x="9749" y="19329"/>
                    <a:pt x="9808" y="19329"/>
                  </a:cubicBezTo>
                  <a:cubicBezTo>
                    <a:pt x="9846" y="19329"/>
                    <a:pt x="9885" y="19306"/>
                    <a:pt x="9885" y="19284"/>
                  </a:cubicBezTo>
                  <a:lnTo>
                    <a:pt x="9885" y="19090"/>
                  </a:lnTo>
                  <a:cubicBezTo>
                    <a:pt x="9885" y="19067"/>
                    <a:pt x="9846" y="19044"/>
                    <a:pt x="9808" y="19044"/>
                  </a:cubicBezTo>
                  <a:close/>
                  <a:moveTo>
                    <a:pt x="9808" y="19614"/>
                  </a:moveTo>
                  <a:cubicBezTo>
                    <a:pt x="9749" y="19614"/>
                    <a:pt x="9710" y="19637"/>
                    <a:pt x="9710" y="19672"/>
                  </a:cubicBezTo>
                  <a:lnTo>
                    <a:pt x="9710" y="19854"/>
                  </a:lnTo>
                  <a:cubicBezTo>
                    <a:pt x="9710" y="19888"/>
                    <a:pt x="9749" y="19911"/>
                    <a:pt x="9808" y="19911"/>
                  </a:cubicBezTo>
                  <a:cubicBezTo>
                    <a:pt x="9846" y="19911"/>
                    <a:pt x="9885" y="19888"/>
                    <a:pt x="9885" y="19854"/>
                  </a:cubicBezTo>
                  <a:lnTo>
                    <a:pt x="9885" y="19672"/>
                  </a:lnTo>
                  <a:cubicBezTo>
                    <a:pt x="9885" y="19637"/>
                    <a:pt x="9846" y="19614"/>
                    <a:pt x="9808" y="19614"/>
                  </a:cubicBezTo>
                  <a:close/>
                  <a:moveTo>
                    <a:pt x="9808" y="20196"/>
                  </a:moveTo>
                  <a:cubicBezTo>
                    <a:pt x="9749" y="20196"/>
                    <a:pt x="9710" y="20219"/>
                    <a:pt x="9710" y="20242"/>
                  </a:cubicBezTo>
                  <a:lnTo>
                    <a:pt x="9710" y="20436"/>
                  </a:lnTo>
                  <a:cubicBezTo>
                    <a:pt x="9710" y="20459"/>
                    <a:pt x="9749" y="20482"/>
                    <a:pt x="9808" y="20482"/>
                  </a:cubicBezTo>
                  <a:cubicBezTo>
                    <a:pt x="9846" y="20482"/>
                    <a:pt x="9885" y="20459"/>
                    <a:pt x="9885" y="20436"/>
                  </a:cubicBezTo>
                  <a:lnTo>
                    <a:pt x="9885" y="20242"/>
                  </a:lnTo>
                  <a:cubicBezTo>
                    <a:pt x="9885" y="20219"/>
                    <a:pt x="9846" y="20196"/>
                    <a:pt x="9808" y="20196"/>
                  </a:cubicBezTo>
                  <a:close/>
                  <a:moveTo>
                    <a:pt x="9808" y="20767"/>
                  </a:moveTo>
                  <a:cubicBezTo>
                    <a:pt x="9749" y="20767"/>
                    <a:pt x="9710" y="20790"/>
                    <a:pt x="9710" y="20824"/>
                  </a:cubicBezTo>
                  <a:lnTo>
                    <a:pt x="9710" y="21007"/>
                  </a:lnTo>
                  <a:cubicBezTo>
                    <a:pt x="9710" y="21041"/>
                    <a:pt x="9749" y="21064"/>
                    <a:pt x="9808" y="21064"/>
                  </a:cubicBezTo>
                  <a:cubicBezTo>
                    <a:pt x="9846" y="21064"/>
                    <a:pt x="9885" y="21041"/>
                    <a:pt x="9885" y="21007"/>
                  </a:cubicBezTo>
                  <a:lnTo>
                    <a:pt x="9885" y="20824"/>
                  </a:lnTo>
                  <a:cubicBezTo>
                    <a:pt x="9885" y="20790"/>
                    <a:pt x="9846" y="20767"/>
                    <a:pt x="9808" y="20767"/>
                  </a:cubicBezTo>
                  <a:close/>
                  <a:moveTo>
                    <a:pt x="9808" y="21349"/>
                  </a:moveTo>
                  <a:cubicBezTo>
                    <a:pt x="9749" y="21349"/>
                    <a:pt x="9710" y="21360"/>
                    <a:pt x="9710" y="21395"/>
                  </a:cubicBezTo>
                  <a:lnTo>
                    <a:pt x="9710" y="21554"/>
                  </a:lnTo>
                  <a:cubicBezTo>
                    <a:pt x="9710" y="21577"/>
                    <a:pt x="9749" y="21600"/>
                    <a:pt x="9808" y="21600"/>
                  </a:cubicBezTo>
                  <a:lnTo>
                    <a:pt x="9846" y="21600"/>
                  </a:lnTo>
                  <a:cubicBezTo>
                    <a:pt x="9905" y="21600"/>
                    <a:pt x="9943" y="21577"/>
                    <a:pt x="9943" y="21554"/>
                  </a:cubicBezTo>
                  <a:cubicBezTo>
                    <a:pt x="9943" y="21532"/>
                    <a:pt x="9924" y="21520"/>
                    <a:pt x="9885" y="21508"/>
                  </a:cubicBezTo>
                  <a:lnTo>
                    <a:pt x="9885" y="21395"/>
                  </a:lnTo>
                  <a:cubicBezTo>
                    <a:pt x="9885" y="21360"/>
                    <a:pt x="9846" y="21349"/>
                    <a:pt x="9808" y="21349"/>
                  </a:cubicBezTo>
                  <a:close/>
                  <a:moveTo>
                    <a:pt x="10508" y="21508"/>
                  </a:moveTo>
                  <a:cubicBezTo>
                    <a:pt x="10469" y="21508"/>
                    <a:pt x="10430" y="21532"/>
                    <a:pt x="10430" y="21554"/>
                  </a:cubicBezTo>
                  <a:cubicBezTo>
                    <a:pt x="10430" y="21577"/>
                    <a:pt x="10469" y="21600"/>
                    <a:pt x="10508" y="21600"/>
                  </a:cubicBezTo>
                  <a:lnTo>
                    <a:pt x="10839" y="21600"/>
                  </a:lnTo>
                  <a:cubicBezTo>
                    <a:pt x="10878" y="21600"/>
                    <a:pt x="10917" y="21577"/>
                    <a:pt x="10917" y="21554"/>
                  </a:cubicBezTo>
                  <a:cubicBezTo>
                    <a:pt x="10917" y="21532"/>
                    <a:pt x="10878" y="21508"/>
                    <a:pt x="10839" y="21508"/>
                  </a:cubicBezTo>
                  <a:close/>
                  <a:moveTo>
                    <a:pt x="11481" y="21508"/>
                  </a:moveTo>
                  <a:cubicBezTo>
                    <a:pt x="11442" y="21508"/>
                    <a:pt x="11403" y="21532"/>
                    <a:pt x="11403" y="21554"/>
                  </a:cubicBezTo>
                  <a:cubicBezTo>
                    <a:pt x="11403" y="21577"/>
                    <a:pt x="11442" y="21600"/>
                    <a:pt x="11481" y="21600"/>
                  </a:cubicBezTo>
                  <a:lnTo>
                    <a:pt x="11812" y="21600"/>
                  </a:lnTo>
                  <a:cubicBezTo>
                    <a:pt x="11870" y="21600"/>
                    <a:pt x="11909" y="21577"/>
                    <a:pt x="11909" y="21554"/>
                  </a:cubicBezTo>
                  <a:cubicBezTo>
                    <a:pt x="11909" y="21532"/>
                    <a:pt x="11870" y="21508"/>
                    <a:pt x="11812" y="21508"/>
                  </a:cubicBezTo>
                  <a:close/>
                  <a:moveTo>
                    <a:pt x="12473" y="21508"/>
                  </a:moveTo>
                  <a:cubicBezTo>
                    <a:pt x="12415" y="21508"/>
                    <a:pt x="12396" y="21532"/>
                    <a:pt x="12396" y="21554"/>
                  </a:cubicBezTo>
                  <a:cubicBezTo>
                    <a:pt x="12396" y="21577"/>
                    <a:pt x="12415" y="21600"/>
                    <a:pt x="12473" y="21600"/>
                  </a:cubicBezTo>
                  <a:lnTo>
                    <a:pt x="12804" y="21600"/>
                  </a:lnTo>
                  <a:cubicBezTo>
                    <a:pt x="12843" y="21600"/>
                    <a:pt x="12882" y="21577"/>
                    <a:pt x="12882" y="21554"/>
                  </a:cubicBezTo>
                  <a:cubicBezTo>
                    <a:pt x="12882" y="21532"/>
                    <a:pt x="12843" y="21508"/>
                    <a:pt x="12804" y="21508"/>
                  </a:cubicBezTo>
                  <a:close/>
                  <a:moveTo>
                    <a:pt x="13447" y="21508"/>
                  </a:moveTo>
                  <a:cubicBezTo>
                    <a:pt x="13408" y="21508"/>
                    <a:pt x="13369" y="21532"/>
                    <a:pt x="13369" y="21554"/>
                  </a:cubicBezTo>
                  <a:cubicBezTo>
                    <a:pt x="13369" y="21577"/>
                    <a:pt x="13408" y="21600"/>
                    <a:pt x="13447" y="21600"/>
                  </a:cubicBezTo>
                  <a:lnTo>
                    <a:pt x="13777" y="21600"/>
                  </a:lnTo>
                  <a:cubicBezTo>
                    <a:pt x="13816" y="21600"/>
                    <a:pt x="13855" y="21577"/>
                    <a:pt x="13855" y="21554"/>
                  </a:cubicBezTo>
                  <a:cubicBezTo>
                    <a:pt x="13855" y="21532"/>
                    <a:pt x="13836" y="21508"/>
                    <a:pt x="13777" y="21508"/>
                  </a:cubicBezTo>
                  <a:close/>
                  <a:moveTo>
                    <a:pt x="14439" y="21508"/>
                  </a:moveTo>
                  <a:cubicBezTo>
                    <a:pt x="14381" y="21508"/>
                    <a:pt x="14361" y="21532"/>
                    <a:pt x="14361" y="21554"/>
                  </a:cubicBezTo>
                  <a:cubicBezTo>
                    <a:pt x="14361" y="21577"/>
                    <a:pt x="14381" y="21600"/>
                    <a:pt x="14439" y="21600"/>
                  </a:cubicBezTo>
                  <a:lnTo>
                    <a:pt x="14770" y="21600"/>
                  </a:lnTo>
                  <a:cubicBezTo>
                    <a:pt x="14809" y="21600"/>
                    <a:pt x="14848" y="21577"/>
                    <a:pt x="14848" y="21554"/>
                  </a:cubicBezTo>
                  <a:cubicBezTo>
                    <a:pt x="14848" y="21532"/>
                    <a:pt x="14809" y="21508"/>
                    <a:pt x="14770" y="21508"/>
                  </a:cubicBezTo>
                  <a:close/>
                  <a:moveTo>
                    <a:pt x="15412" y="21508"/>
                  </a:moveTo>
                  <a:cubicBezTo>
                    <a:pt x="15373" y="21508"/>
                    <a:pt x="15334" y="21532"/>
                    <a:pt x="15334" y="21554"/>
                  </a:cubicBezTo>
                  <a:cubicBezTo>
                    <a:pt x="15334" y="21577"/>
                    <a:pt x="15373" y="21600"/>
                    <a:pt x="15412" y="21600"/>
                  </a:cubicBezTo>
                  <a:lnTo>
                    <a:pt x="15743" y="21600"/>
                  </a:lnTo>
                  <a:cubicBezTo>
                    <a:pt x="15782" y="21600"/>
                    <a:pt x="15820" y="21577"/>
                    <a:pt x="15820" y="21554"/>
                  </a:cubicBezTo>
                  <a:cubicBezTo>
                    <a:pt x="15820" y="21532"/>
                    <a:pt x="15782" y="21508"/>
                    <a:pt x="15743" y="21508"/>
                  </a:cubicBezTo>
                  <a:close/>
                  <a:moveTo>
                    <a:pt x="16405" y="21508"/>
                  </a:moveTo>
                  <a:cubicBezTo>
                    <a:pt x="16346" y="21508"/>
                    <a:pt x="16307" y="21532"/>
                    <a:pt x="16307" y="21554"/>
                  </a:cubicBezTo>
                  <a:cubicBezTo>
                    <a:pt x="16307" y="21577"/>
                    <a:pt x="16346" y="21600"/>
                    <a:pt x="16405" y="21600"/>
                  </a:cubicBezTo>
                  <a:lnTo>
                    <a:pt x="16716" y="21600"/>
                  </a:lnTo>
                  <a:cubicBezTo>
                    <a:pt x="16774" y="21600"/>
                    <a:pt x="16813" y="21577"/>
                    <a:pt x="16813" y="21554"/>
                  </a:cubicBezTo>
                  <a:cubicBezTo>
                    <a:pt x="16813" y="21532"/>
                    <a:pt x="16774" y="21508"/>
                    <a:pt x="16716" y="21508"/>
                  </a:cubicBezTo>
                  <a:close/>
                  <a:moveTo>
                    <a:pt x="17377" y="21508"/>
                  </a:moveTo>
                  <a:cubicBezTo>
                    <a:pt x="17339" y="21508"/>
                    <a:pt x="17299" y="21532"/>
                    <a:pt x="17299" y="21554"/>
                  </a:cubicBezTo>
                  <a:cubicBezTo>
                    <a:pt x="17299" y="21577"/>
                    <a:pt x="17339" y="21600"/>
                    <a:pt x="17377" y="21600"/>
                  </a:cubicBezTo>
                  <a:lnTo>
                    <a:pt x="17708" y="21600"/>
                  </a:lnTo>
                  <a:cubicBezTo>
                    <a:pt x="17747" y="21600"/>
                    <a:pt x="17786" y="21577"/>
                    <a:pt x="17786" y="21554"/>
                  </a:cubicBezTo>
                  <a:cubicBezTo>
                    <a:pt x="17786" y="21532"/>
                    <a:pt x="17747" y="21508"/>
                    <a:pt x="17708" y="21508"/>
                  </a:cubicBezTo>
                  <a:close/>
                  <a:moveTo>
                    <a:pt x="18350" y="21508"/>
                  </a:moveTo>
                  <a:cubicBezTo>
                    <a:pt x="18311" y="21508"/>
                    <a:pt x="18273" y="21532"/>
                    <a:pt x="18273" y="21554"/>
                  </a:cubicBezTo>
                  <a:cubicBezTo>
                    <a:pt x="18273" y="21577"/>
                    <a:pt x="18311" y="21600"/>
                    <a:pt x="18350" y="21600"/>
                  </a:cubicBezTo>
                  <a:lnTo>
                    <a:pt x="18681" y="21600"/>
                  </a:lnTo>
                  <a:cubicBezTo>
                    <a:pt x="18740" y="21600"/>
                    <a:pt x="18759" y="21577"/>
                    <a:pt x="18759" y="21554"/>
                  </a:cubicBezTo>
                  <a:cubicBezTo>
                    <a:pt x="18759" y="21532"/>
                    <a:pt x="18740" y="21508"/>
                    <a:pt x="18681" y="21508"/>
                  </a:cubicBezTo>
                  <a:close/>
                  <a:moveTo>
                    <a:pt x="19343" y="21508"/>
                  </a:moveTo>
                  <a:cubicBezTo>
                    <a:pt x="19304" y="21508"/>
                    <a:pt x="19265" y="21532"/>
                    <a:pt x="19265" y="21554"/>
                  </a:cubicBezTo>
                  <a:cubicBezTo>
                    <a:pt x="19265" y="21577"/>
                    <a:pt x="19304" y="21600"/>
                    <a:pt x="19343" y="21600"/>
                  </a:cubicBezTo>
                  <a:lnTo>
                    <a:pt x="19674" y="21600"/>
                  </a:lnTo>
                  <a:cubicBezTo>
                    <a:pt x="19712" y="21600"/>
                    <a:pt x="19752" y="21577"/>
                    <a:pt x="19752" y="21554"/>
                  </a:cubicBezTo>
                  <a:cubicBezTo>
                    <a:pt x="19752" y="21532"/>
                    <a:pt x="19712" y="21508"/>
                    <a:pt x="19674" y="21508"/>
                  </a:cubicBezTo>
                  <a:close/>
                  <a:moveTo>
                    <a:pt x="20316" y="21508"/>
                  </a:moveTo>
                  <a:cubicBezTo>
                    <a:pt x="20277" y="21508"/>
                    <a:pt x="20238" y="21532"/>
                    <a:pt x="20238" y="21554"/>
                  </a:cubicBezTo>
                  <a:cubicBezTo>
                    <a:pt x="20238" y="21577"/>
                    <a:pt x="20277" y="21600"/>
                    <a:pt x="20316" y="21600"/>
                  </a:cubicBezTo>
                  <a:lnTo>
                    <a:pt x="20646" y="21600"/>
                  </a:lnTo>
                  <a:cubicBezTo>
                    <a:pt x="20686" y="21600"/>
                    <a:pt x="20724" y="21577"/>
                    <a:pt x="20724" y="21554"/>
                  </a:cubicBezTo>
                  <a:cubicBezTo>
                    <a:pt x="20724" y="21532"/>
                    <a:pt x="20686" y="21508"/>
                    <a:pt x="20646" y="21508"/>
                  </a:cubicBezTo>
                  <a:close/>
                  <a:moveTo>
                    <a:pt x="21308" y="21508"/>
                  </a:moveTo>
                  <a:cubicBezTo>
                    <a:pt x="21250" y="21508"/>
                    <a:pt x="21211" y="21532"/>
                    <a:pt x="21211" y="21554"/>
                  </a:cubicBezTo>
                  <a:cubicBezTo>
                    <a:pt x="21211" y="21577"/>
                    <a:pt x="21250" y="21600"/>
                    <a:pt x="21308" y="21600"/>
                  </a:cubicBezTo>
                  <a:lnTo>
                    <a:pt x="21503" y="21600"/>
                  </a:lnTo>
                  <a:cubicBezTo>
                    <a:pt x="21561" y="21600"/>
                    <a:pt x="21600" y="21577"/>
                    <a:pt x="21600" y="21554"/>
                  </a:cubicBezTo>
                  <a:cubicBezTo>
                    <a:pt x="21600" y="21532"/>
                    <a:pt x="21561" y="21508"/>
                    <a:pt x="21503" y="21508"/>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4"/>
            <p:cNvSpPr/>
            <p:nvPr/>
          </p:nvSpPr>
          <p:spPr>
            <a:xfrm>
              <a:off x="1482624" y="2296362"/>
              <a:ext cx="473921" cy="865221"/>
            </a:xfrm>
            <a:custGeom>
              <a:avLst/>
              <a:gdLst/>
              <a:ahLst/>
              <a:cxnLst/>
              <a:rect l="l" t="t" r="r" b="b"/>
              <a:pathLst>
                <a:path w="21600" h="21600" extrusionOk="0">
                  <a:moveTo>
                    <a:pt x="4196" y="0"/>
                  </a:moveTo>
                  <a:cubicBezTo>
                    <a:pt x="1908" y="0"/>
                    <a:pt x="0" y="1019"/>
                    <a:pt x="0" y="2247"/>
                  </a:cubicBezTo>
                  <a:lnTo>
                    <a:pt x="0" y="19353"/>
                  </a:lnTo>
                  <a:cubicBezTo>
                    <a:pt x="0" y="20581"/>
                    <a:pt x="1908" y="21600"/>
                    <a:pt x="4150" y="21600"/>
                  </a:cubicBezTo>
                  <a:lnTo>
                    <a:pt x="17452" y="21574"/>
                  </a:lnTo>
                  <a:cubicBezTo>
                    <a:pt x="19741" y="21574"/>
                    <a:pt x="21600" y="20581"/>
                    <a:pt x="21600" y="19327"/>
                  </a:cubicBezTo>
                  <a:lnTo>
                    <a:pt x="21600" y="2247"/>
                  </a:lnTo>
                  <a:cubicBezTo>
                    <a:pt x="21600" y="1019"/>
                    <a:pt x="19789" y="0"/>
                    <a:pt x="175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4"/>
            <p:cNvSpPr/>
            <p:nvPr/>
          </p:nvSpPr>
          <p:spPr>
            <a:xfrm>
              <a:off x="1463794" y="2312053"/>
              <a:ext cx="468722" cy="855807"/>
            </a:xfrm>
            <a:custGeom>
              <a:avLst/>
              <a:gdLst/>
              <a:ahLst/>
              <a:cxnLst/>
              <a:rect l="l" t="t" r="r" b="b"/>
              <a:pathLst>
                <a:path w="21552" h="21600" extrusionOk="0">
                  <a:moveTo>
                    <a:pt x="4186" y="0"/>
                  </a:moveTo>
                  <a:cubicBezTo>
                    <a:pt x="1925" y="0"/>
                    <a:pt x="0" y="1031"/>
                    <a:pt x="0" y="2271"/>
                  </a:cubicBezTo>
                  <a:lnTo>
                    <a:pt x="0" y="19355"/>
                  </a:lnTo>
                  <a:cubicBezTo>
                    <a:pt x="0" y="20569"/>
                    <a:pt x="1876" y="21600"/>
                    <a:pt x="4138" y="21600"/>
                  </a:cubicBezTo>
                  <a:lnTo>
                    <a:pt x="17462" y="21573"/>
                  </a:lnTo>
                  <a:cubicBezTo>
                    <a:pt x="19724" y="21573"/>
                    <a:pt x="21551" y="20569"/>
                    <a:pt x="21551" y="19329"/>
                  </a:cubicBezTo>
                  <a:lnTo>
                    <a:pt x="21551" y="2271"/>
                  </a:lnTo>
                  <a:cubicBezTo>
                    <a:pt x="21600" y="1004"/>
                    <a:pt x="19724" y="0"/>
                    <a:pt x="1746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4"/>
            <p:cNvSpPr/>
            <p:nvPr/>
          </p:nvSpPr>
          <p:spPr>
            <a:xfrm>
              <a:off x="1643735" y="2365438"/>
              <a:ext cx="110900" cy="27189"/>
            </a:xfrm>
            <a:custGeom>
              <a:avLst/>
              <a:gdLst/>
              <a:ahLst/>
              <a:cxnLst/>
              <a:rect l="l" t="t" r="r" b="b"/>
              <a:pathLst>
                <a:path w="21600" h="21600" extrusionOk="0">
                  <a:moveTo>
                    <a:pt x="2651" y="0"/>
                  </a:moveTo>
                  <a:cubicBezTo>
                    <a:pt x="1223" y="0"/>
                    <a:pt x="0" y="4987"/>
                    <a:pt x="0" y="10787"/>
                  </a:cubicBezTo>
                  <a:cubicBezTo>
                    <a:pt x="0" y="16613"/>
                    <a:pt x="1223" y="21600"/>
                    <a:pt x="2651" y="21600"/>
                  </a:cubicBezTo>
                  <a:lnTo>
                    <a:pt x="18955" y="21600"/>
                  </a:lnTo>
                  <a:cubicBezTo>
                    <a:pt x="20377" y="21600"/>
                    <a:pt x="21600" y="16613"/>
                    <a:pt x="21600" y="10787"/>
                  </a:cubicBezTo>
                  <a:cubicBezTo>
                    <a:pt x="21600" y="4987"/>
                    <a:pt x="20377" y="0"/>
                    <a:pt x="1895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4"/>
            <p:cNvSpPr/>
            <p:nvPr/>
          </p:nvSpPr>
          <p:spPr>
            <a:xfrm>
              <a:off x="1602937" y="2366463"/>
              <a:ext cx="27222" cy="26165"/>
            </a:xfrm>
            <a:custGeom>
              <a:avLst/>
              <a:gdLst/>
              <a:ahLst/>
              <a:cxnLst/>
              <a:rect l="l" t="t" r="r" b="b"/>
              <a:pathLst>
                <a:path w="21600" h="21600" extrusionOk="0">
                  <a:moveTo>
                    <a:pt x="10800" y="0"/>
                  </a:moveTo>
                  <a:cubicBezTo>
                    <a:pt x="8100" y="0"/>
                    <a:pt x="5400" y="873"/>
                    <a:pt x="3329" y="2591"/>
                  </a:cubicBezTo>
                  <a:cubicBezTo>
                    <a:pt x="1678" y="5182"/>
                    <a:pt x="0" y="7773"/>
                    <a:pt x="0" y="11236"/>
                  </a:cubicBezTo>
                  <a:cubicBezTo>
                    <a:pt x="0" y="13827"/>
                    <a:pt x="1678" y="16418"/>
                    <a:pt x="3329" y="19009"/>
                  </a:cubicBezTo>
                  <a:cubicBezTo>
                    <a:pt x="5819" y="20727"/>
                    <a:pt x="8310" y="21600"/>
                    <a:pt x="10800" y="21600"/>
                  </a:cubicBezTo>
                  <a:cubicBezTo>
                    <a:pt x="14129" y="21600"/>
                    <a:pt x="16619" y="20727"/>
                    <a:pt x="18271" y="19009"/>
                  </a:cubicBezTo>
                  <a:cubicBezTo>
                    <a:pt x="20761" y="16418"/>
                    <a:pt x="21600" y="13827"/>
                    <a:pt x="21600" y="11236"/>
                  </a:cubicBezTo>
                  <a:cubicBezTo>
                    <a:pt x="21600" y="7773"/>
                    <a:pt x="20761" y="5182"/>
                    <a:pt x="18271" y="2591"/>
                  </a:cubicBezTo>
                  <a:cubicBezTo>
                    <a:pt x="16200" y="873"/>
                    <a:pt x="13500" y="0"/>
                    <a:pt x="108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4"/>
            <p:cNvSpPr/>
            <p:nvPr/>
          </p:nvSpPr>
          <p:spPr>
            <a:xfrm>
              <a:off x="1656289" y="3061123"/>
              <a:ext cx="80573" cy="79515"/>
            </a:xfrm>
            <a:custGeom>
              <a:avLst/>
              <a:gdLst/>
              <a:ahLst/>
              <a:cxnLst/>
              <a:rect l="l" t="t" r="r" b="b"/>
              <a:pathLst>
                <a:path w="21600" h="21600" extrusionOk="0">
                  <a:moveTo>
                    <a:pt x="10946" y="0"/>
                  </a:moveTo>
                  <a:cubicBezTo>
                    <a:pt x="5048" y="0"/>
                    <a:pt x="0" y="4837"/>
                    <a:pt x="0" y="10804"/>
                  </a:cubicBezTo>
                  <a:cubicBezTo>
                    <a:pt x="0" y="16772"/>
                    <a:pt x="5048" y="21600"/>
                    <a:pt x="10946" y="21600"/>
                  </a:cubicBezTo>
                  <a:cubicBezTo>
                    <a:pt x="16835" y="21600"/>
                    <a:pt x="21600" y="16772"/>
                    <a:pt x="21600" y="10804"/>
                  </a:cubicBezTo>
                  <a:cubicBezTo>
                    <a:pt x="21600" y="4837"/>
                    <a:pt x="16835" y="0"/>
                    <a:pt x="1094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4"/>
            <p:cNvSpPr/>
            <p:nvPr/>
          </p:nvSpPr>
          <p:spPr>
            <a:xfrm>
              <a:off x="1510869" y="2439700"/>
              <a:ext cx="380828" cy="594236"/>
            </a:xfrm>
            <a:custGeom>
              <a:avLst/>
              <a:gdLst/>
              <a:ahLst/>
              <a:cxnLst/>
              <a:rect l="l" t="t" r="r" b="b"/>
              <a:pathLst>
                <a:path w="21600" h="21600" extrusionOk="0">
                  <a:moveTo>
                    <a:pt x="1722" y="0"/>
                  </a:moveTo>
                  <a:cubicBezTo>
                    <a:pt x="772" y="0"/>
                    <a:pt x="0" y="495"/>
                    <a:pt x="0" y="1102"/>
                  </a:cubicBezTo>
                  <a:lnTo>
                    <a:pt x="0" y="20498"/>
                  </a:lnTo>
                  <a:cubicBezTo>
                    <a:pt x="0" y="21105"/>
                    <a:pt x="772" y="21600"/>
                    <a:pt x="1722" y="21600"/>
                  </a:cubicBezTo>
                  <a:lnTo>
                    <a:pt x="19702" y="21600"/>
                  </a:lnTo>
                  <a:cubicBezTo>
                    <a:pt x="20710" y="21600"/>
                    <a:pt x="21600" y="21030"/>
                    <a:pt x="21600" y="20384"/>
                  </a:cubicBezTo>
                  <a:lnTo>
                    <a:pt x="21600" y="1102"/>
                  </a:lnTo>
                  <a:cubicBezTo>
                    <a:pt x="21600" y="495"/>
                    <a:pt x="20828" y="0"/>
                    <a:pt x="1988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4"/>
            <p:cNvSpPr/>
            <p:nvPr/>
          </p:nvSpPr>
          <p:spPr>
            <a:xfrm>
              <a:off x="1553790" y="2585121"/>
              <a:ext cx="297101" cy="297382"/>
            </a:xfrm>
            <a:custGeom>
              <a:avLst/>
              <a:gdLst/>
              <a:ahLst/>
              <a:cxnLst/>
              <a:rect l="l" t="t" r="r" b="b"/>
              <a:pathLst>
                <a:path w="19662" h="21600" extrusionOk="0">
                  <a:moveTo>
                    <a:pt x="9831" y="0"/>
                  </a:moveTo>
                  <a:cubicBezTo>
                    <a:pt x="7321" y="0"/>
                    <a:pt x="4811" y="1063"/>
                    <a:pt x="2907" y="3191"/>
                  </a:cubicBezTo>
                  <a:cubicBezTo>
                    <a:pt x="-969" y="7371"/>
                    <a:pt x="-969" y="14210"/>
                    <a:pt x="2907" y="18466"/>
                  </a:cubicBezTo>
                  <a:cubicBezTo>
                    <a:pt x="4811" y="20554"/>
                    <a:pt x="7321" y="21600"/>
                    <a:pt x="9831" y="21600"/>
                  </a:cubicBezTo>
                  <a:cubicBezTo>
                    <a:pt x="12341" y="21600"/>
                    <a:pt x="14851" y="20554"/>
                    <a:pt x="16755" y="18466"/>
                  </a:cubicBezTo>
                  <a:cubicBezTo>
                    <a:pt x="20631" y="14210"/>
                    <a:pt x="20631" y="7371"/>
                    <a:pt x="16755" y="3191"/>
                  </a:cubicBezTo>
                  <a:cubicBezTo>
                    <a:pt x="14851" y="1063"/>
                    <a:pt x="12341" y="0"/>
                    <a:pt x="983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4"/>
            <p:cNvSpPr/>
            <p:nvPr/>
          </p:nvSpPr>
          <p:spPr>
            <a:xfrm>
              <a:off x="1633296" y="2640818"/>
              <a:ext cx="153393" cy="183873"/>
            </a:xfrm>
            <a:custGeom>
              <a:avLst/>
              <a:gdLst/>
              <a:ahLst/>
              <a:cxnLst/>
              <a:rect l="l" t="t" r="r" b="b"/>
              <a:pathLst>
                <a:path w="20995" h="21600" extrusionOk="0">
                  <a:moveTo>
                    <a:pt x="15387" y="2134"/>
                  </a:moveTo>
                  <a:cubicBezTo>
                    <a:pt x="16495" y="2134"/>
                    <a:pt x="17485" y="2833"/>
                    <a:pt x="17612" y="3904"/>
                  </a:cubicBezTo>
                  <a:cubicBezTo>
                    <a:pt x="17897" y="5010"/>
                    <a:pt x="17038" y="5992"/>
                    <a:pt x="15609" y="6240"/>
                  </a:cubicBezTo>
                  <a:cubicBezTo>
                    <a:pt x="15514" y="6248"/>
                    <a:pt x="15419" y="6252"/>
                    <a:pt x="15328" y="6252"/>
                  </a:cubicBezTo>
                  <a:cubicBezTo>
                    <a:pt x="14157" y="6252"/>
                    <a:pt x="13154" y="5542"/>
                    <a:pt x="12887" y="4517"/>
                  </a:cubicBezTo>
                  <a:cubicBezTo>
                    <a:pt x="12742" y="3411"/>
                    <a:pt x="13601" y="2305"/>
                    <a:pt x="14890" y="2181"/>
                  </a:cubicBezTo>
                  <a:cubicBezTo>
                    <a:pt x="15057" y="2150"/>
                    <a:pt x="15224" y="2134"/>
                    <a:pt x="15387" y="2134"/>
                  </a:cubicBezTo>
                  <a:close/>
                  <a:moveTo>
                    <a:pt x="8962" y="11320"/>
                  </a:moveTo>
                  <a:cubicBezTo>
                    <a:pt x="9070" y="11320"/>
                    <a:pt x="9188" y="11351"/>
                    <a:pt x="9306" y="11402"/>
                  </a:cubicBezTo>
                  <a:cubicBezTo>
                    <a:pt x="9450" y="11522"/>
                    <a:pt x="9450" y="11770"/>
                    <a:pt x="9306" y="12015"/>
                  </a:cubicBezTo>
                  <a:lnTo>
                    <a:pt x="3866" y="18651"/>
                  </a:lnTo>
                  <a:cubicBezTo>
                    <a:pt x="3721" y="18651"/>
                    <a:pt x="3577" y="18775"/>
                    <a:pt x="3577" y="18775"/>
                  </a:cubicBezTo>
                  <a:cubicBezTo>
                    <a:pt x="3436" y="18775"/>
                    <a:pt x="3292" y="18775"/>
                    <a:pt x="3147" y="18651"/>
                  </a:cubicBezTo>
                  <a:cubicBezTo>
                    <a:pt x="3007" y="18526"/>
                    <a:pt x="2862" y="18282"/>
                    <a:pt x="3147" y="18158"/>
                  </a:cubicBezTo>
                  <a:lnTo>
                    <a:pt x="8591" y="11522"/>
                  </a:lnTo>
                  <a:cubicBezTo>
                    <a:pt x="8673" y="11378"/>
                    <a:pt x="8808" y="11320"/>
                    <a:pt x="8962" y="11320"/>
                  </a:cubicBezTo>
                  <a:close/>
                  <a:moveTo>
                    <a:pt x="13307" y="0"/>
                  </a:moveTo>
                  <a:cubicBezTo>
                    <a:pt x="12887" y="0"/>
                    <a:pt x="12457" y="31"/>
                    <a:pt x="12028" y="93"/>
                  </a:cubicBezTo>
                  <a:cubicBezTo>
                    <a:pt x="7877" y="706"/>
                    <a:pt x="5010" y="4028"/>
                    <a:pt x="5724" y="7591"/>
                  </a:cubicBezTo>
                  <a:cubicBezTo>
                    <a:pt x="5869" y="8084"/>
                    <a:pt x="6014" y="8452"/>
                    <a:pt x="6154" y="8941"/>
                  </a:cubicBezTo>
                  <a:lnTo>
                    <a:pt x="5440" y="9434"/>
                  </a:lnTo>
                  <a:cubicBezTo>
                    <a:pt x="5295" y="9434"/>
                    <a:pt x="5155" y="9558"/>
                    <a:pt x="5155" y="9678"/>
                  </a:cubicBezTo>
                  <a:cubicBezTo>
                    <a:pt x="5155" y="9927"/>
                    <a:pt x="5295" y="10047"/>
                    <a:pt x="5440" y="10047"/>
                  </a:cubicBezTo>
                  <a:lnTo>
                    <a:pt x="6154" y="10540"/>
                  </a:lnTo>
                  <a:lnTo>
                    <a:pt x="5724" y="11033"/>
                  </a:lnTo>
                  <a:lnTo>
                    <a:pt x="5010" y="11033"/>
                  </a:lnTo>
                  <a:cubicBezTo>
                    <a:pt x="4725" y="11153"/>
                    <a:pt x="4580" y="11277"/>
                    <a:pt x="4580" y="11522"/>
                  </a:cubicBezTo>
                  <a:lnTo>
                    <a:pt x="4725" y="12259"/>
                  </a:lnTo>
                  <a:lnTo>
                    <a:pt x="4151" y="12876"/>
                  </a:lnTo>
                  <a:lnTo>
                    <a:pt x="3436" y="12996"/>
                  </a:lnTo>
                  <a:cubicBezTo>
                    <a:pt x="3147" y="12996"/>
                    <a:pt x="3007" y="13245"/>
                    <a:pt x="3007" y="13489"/>
                  </a:cubicBezTo>
                  <a:lnTo>
                    <a:pt x="3147" y="14102"/>
                  </a:lnTo>
                  <a:lnTo>
                    <a:pt x="2577" y="14720"/>
                  </a:lnTo>
                  <a:lnTo>
                    <a:pt x="1858" y="14840"/>
                  </a:lnTo>
                  <a:cubicBezTo>
                    <a:pt x="1574" y="14840"/>
                    <a:pt x="1429" y="15088"/>
                    <a:pt x="1429" y="15333"/>
                  </a:cubicBezTo>
                  <a:lnTo>
                    <a:pt x="1574" y="15946"/>
                  </a:lnTo>
                  <a:lnTo>
                    <a:pt x="140" y="17789"/>
                  </a:lnTo>
                  <a:cubicBezTo>
                    <a:pt x="0" y="17789"/>
                    <a:pt x="0" y="17913"/>
                    <a:pt x="0" y="18038"/>
                  </a:cubicBezTo>
                  <a:lnTo>
                    <a:pt x="570" y="21231"/>
                  </a:lnTo>
                  <a:cubicBezTo>
                    <a:pt x="714" y="21480"/>
                    <a:pt x="859" y="21600"/>
                    <a:pt x="1144" y="21600"/>
                  </a:cubicBezTo>
                  <a:lnTo>
                    <a:pt x="5010" y="21111"/>
                  </a:lnTo>
                  <a:cubicBezTo>
                    <a:pt x="5155" y="21111"/>
                    <a:pt x="5155" y="20987"/>
                    <a:pt x="5295" y="20863"/>
                  </a:cubicBezTo>
                  <a:lnTo>
                    <a:pt x="11313" y="13734"/>
                  </a:lnTo>
                  <a:lnTo>
                    <a:pt x="12028" y="14102"/>
                  </a:lnTo>
                  <a:cubicBezTo>
                    <a:pt x="12172" y="14227"/>
                    <a:pt x="12312" y="14227"/>
                    <a:pt x="12457" y="14227"/>
                  </a:cubicBezTo>
                  <a:cubicBezTo>
                    <a:pt x="12602" y="14102"/>
                    <a:pt x="12742" y="14102"/>
                    <a:pt x="12742" y="13982"/>
                  </a:cubicBezTo>
                  <a:lnTo>
                    <a:pt x="13031" y="13121"/>
                  </a:lnTo>
                  <a:cubicBezTo>
                    <a:pt x="13185" y="13128"/>
                    <a:pt x="13334" y="13132"/>
                    <a:pt x="13488" y="13132"/>
                  </a:cubicBezTo>
                  <a:cubicBezTo>
                    <a:pt x="18258" y="13132"/>
                    <a:pt x="21600" y="9430"/>
                    <a:pt x="20904" y="5503"/>
                  </a:cubicBezTo>
                  <a:cubicBezTo>
                    <a:pt x="20262" y="2305"/>
                    <a:pt x="16974" y="0"/>
                    <a:pt x="133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4"/>
            <p:cNvSpPr/>
            <p:nvPr/>
          </p:nvSpPr>
          <p:spPr>
            <a:xfrm>
              <a:off x="364257" y="1158141"/>
              <a:ext cx="1427014" cy="833804"/>
            </a:xfrm>
            <a:custGeom>
              <a:avLst/>
              <a:gdLst/>
              <a:ahLst/>
              <a:cxnLst/>
              <a:rect l="l" t="t" r="r" b="b"/>
              <a:pathLst>
                <a:path w="21600" h="21600" extrusionOk="0">
                  <a:moveTo>
                    <a:pt x="903" y="0"/>
                  </a:moveTo>
                  <a:cubicBezTo>
                    <a:pt x="396" y="0"/>
                    <a:pt x="0" y="704"/>
                    <a:pt x="0" y="1545"/>
                  </a:cubicBezTo>
                  <a:lnTo>
                    <a:pt x="0" y="21329"/>
                  </a:lnTo>
                  <a:lnTo>
                    <a:pt x="21600" y="21600"/>
                  </a:lnTo>
                  <a:lnTo>
                    <a:pt x="21584" y="1517"/>
                  </a:lnTo>
                  <a:cubicBezTo>
                    <a:pt x="21584" y="677"/>
                    <a:pt x="21204" y="0"/>
                    <a:pt x="207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4"/>
            <p:cNvSpPr/>
            <p:nvPr/>
          </p:nvSpPr>
          <p:spPr>
            <a:xfrm>
              <a:off x="351704" y="1170695"/>
              <a:ext cx="1427014" cy="823331"/>
            </a:xfrm>
            <a:custGeom>
              <a:avLst/>
              <a:gdLst/>
              <a:ahLst/>
              <a:cxnLst/>
              <a:rect l="l" t="t" r="r" b="b"/>
              <a:pathLst>
                <a:path w="21600" h="21600" extrusionOk="0">
                  <a:moveTo>
                    <a:pt x="760" y="0"/>
                  </a:moveTo>
                  <a:cubicBezTo>
                    <a:pt x="349" y="0"/>
                    <a:pt x="0" y="576"/>
                    <a:pt x="0" y="1290"/>
                  </a:cubicBezTo>
                  <a:lnTo>
                    <a:pt x="0" y="21600"/>
                  </a:lnTo>
                  <a:lnTo>
                    <a:pt x="21600" y="21600"/>
                  </a:lnTo>
                  <a:lnTo>
                    <a:pt x="21600" y="1262"/>
                  </a:lnTo>
                  <a:cubicBezTo>
                    <a:pt x="21600" y="576"/>
                    <a:pt x="21267" y="0"/>
                    <a:pt x="2085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4"/>
            <p:cNvSpPr/>
            <p:nvPr/>
          </p:nvSpPr>
          <p:spPr>
            <a:xfrm>
              <a:off x="79892" y="1991945"/>
              <a:ext cx="1991223" cy="225959"/>
            </a:xfrm>
            <a:custGeom>
              <a:avLst/>
              <a:gdLst/>
              <a:ahLst/>
              <a:cxnLst/>
              <a:rect l="l" t="t" r="r" b="b"/>
              <a:pathLst>
                <a:path w="21192" h="21600" extrusionOk="0">
                  <a:moveTo>
                    <a:pt x="18213" y="0"/>
                  </a:moveTo>
                  <a:lnTo>
                    <a:pt x="2882" y="199"/>
                  </a:lnTo>
                  <a:lnTo>
                    <a:pt x="65" y="8801"/>
                  </a:lnTo>
                  <a:cubicBezTo>
                    <a:pt x="-91" y="11599"/>
                    <a:pt x="31" y="21600"/>
                    <a:pt x="466" y="21600"/>
                  </a:cubicBezTo>
                  <a:lnTo>
                    <a:pt x="20474" y="21600"/>
                  </a:lnTo>
                  <a:cubicBezTo>
                    <a:pt x="20897" y="21600"/>
                    <a:pt x="21509" y="10399"/>
                    <a:pt x="20997" y="7901"/>
                  </a:cubicBezTo>
                  <a:lnTo>
                    <a:pt x="18213"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4"/>
            <p:cNvSpPr/>
            <p:nvPr/>
          </p:nvSpPr>
          <p:spPr>
            <a:xfrm>
              <a:off x="79892" y="1994026"/>
              <a:ext cx="1978802" cy="121372"/>
            </a:xfrm>
            <a:custGeom>
              <a:avLst/>
              <a:gdLst/>
              <a:ahLst/>
              <a:cxnLst/>
              <a:rect l="l" t="t" r="r" b="b"/>
              <a:pathLst>
                <a:path w="21312" h="21600" extrusionOk="0">
                  <a:moveTo>
                    <a:pt x="2916" y="0"/>
                  </a:moveTo>
                  <a:lnTo>
                    <a:pt x="66" y="16015"/>
                  </a:lnTo>
                  <a:cubicBezTo>
                    <a:pt x="-92" y="20853"/>
                    <a:pt x="32" y="21600"/>
                    <a:pt x="471" y="21600"/>
                  </a:cubicBezTo>
                  <a:lnTo>
                    <a:pt x="20720" y="21600"/>
                  </a:lnTo>
                  <a:cubicBezTo>
                    <a:pt x="21148" y="21600"/>
                    <a:pt x="21508" y="20665"/>
                    <a:pt x="21193" y="16015"/>
                  </a:cubicBezTo>
                  <a:lnTo>
                    <a:pt x="18274"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4"/>
            <p:cNvSpPr/>
            <p:nvPr/>
          </p:nvSpPr>
          <p:spPr>
            <a:xfrm>
              <a:off x="780754" y="2029605"/>
              <a:ext cx="576657" cy="56491"/>
            </a:xfrm>
            <a:custGeom>
              <a:avLst/>
              <a:gdLst/>
              <a:ahLst/>
              <a:cxnLst/>
              <a:rect l="l" t="t" r="r" b="b"/>
              <a:pathLst>
                <a:path w="21336" h="21600" extrusionOk="0">
                  <a:moveTo>
                    <a:pt x="1776" y="0"/>
                  </a:moveTo>
                  <a:cubicBezTo>
                    <a:pt x="1428" y="0"/>
                    <a:pt x="1157" y="1200"/>
                    <a:pt x="1040" y="2804"/>
                  </a:cubicBezTo>
                  <a:lnTo>
                    <a:pt x="34" y="16396"/>
                  </a:lnTo>
                  <a:cubicBezTo>
                    <a:pt x="-121" y="18796"/>
                    <a:pt x="266" y="21600"/>
                    <a:pt x="808" y="21600"/>
                  </a:cubicBezTo>
                  <a:lnTo>
                    <a:pt x="20550" y="21600"/>
                  </a:lnTo>
                  <a:cubicBezTo>
                    <a:pt x="21092" y="21600"/>
                    <a:pt x="21479" y="18796"/>
                    <a:pt x="21285" y="16396"/>
                  </a:cubicBezTo>
                  <a:lnTo>
                    <a:pt x="20318" y="2804"/>
                  </a:lnTo>
                  <a:cubicBezTo>
                    <a:pt x="20202" y="1200"/>
                    <a:pt x="19891" y="0"/>
                    <a:pt x="1954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4"/>
            <p:cNvSpPr/>
            <p:nvPr/>
          </p:nvSpPr>
          <p:spPr>
            <a:xfrm>
              <a:off x="431219" y="1237624"/>
              <a:ext cx="1277398" cy="752207"/>
            </a:xfrm>
            <a:custGeom>
              <a:avLst/>
              <a:gdLst/>
              <a:ahLst/>
              <a:cxnLst/>
              <a:rect l="l" t="t" r="r" b="b"/>
              <a:pathLst>
                <a:path w="21600" h="21600" extrusionOk="0">
                  <a:moveTo>
                    <a:pt x="937" y="0"/>
                  </a:moveTo>
                  <a:cubicBezTo>
                    <a:pt x="425" y="0"/>
                    <a:pt x="0" y="722"/>
                    <a:pt x="0" y="1593"/>
                  </a:cubicBezTo>
                  <a:lnTo>
                    <a:pt x="0" y="21600"/>
                  </a:lnTo>
                  <a:lnTo>
                    <a:pt x="21600" y="21600"/>
                  </a:lnTo>
                  <a:lnTo>
                    <a:pt x="21600" y="1593"/>
                  </a:lnTo>
                  <a:cubicBezTo>
                    <a:pt x="21600" y="722"/>
                    <a:pt x="21175" y="0"/>
                    <a:pt x="20662"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4"/>
            <p:cNvSpPr/>
            <p:nvPr/>
          </p:nvSpPr>
          <p:spPr>
            <a:xfrm>
              <a:off x="793669" y="1338545"/>
              <a:ext cx="558340" cy="558325"/>
            </a:xfrm>
            <a:custGeom>
              <a:avLst/>
              <a:gdLst/>
              <a:ahLst/>
              <a:cxnLst/>
              <a:rect l="l" t="t" r="r" b="b"/>
              <a:pathLst>
                <a:path w="19473" h="21600" extrusionOk="0">
                  <a:moveTo>
                    <a:pt x="9707" y="0"/>
                  </a:moveTo>
                  <a:cubicBezTo>
                    <a:pt x="5429" y="0"/>
                    <a:pt x="1505" y="3161"/>
                    <a:pt x="348" y="7954"/>
                  </a:cubicBezTo>
                  <a:cubicBezTo>
                    <a:pt x="-1075" y="13743"/>
                    <a:pt x="1990" y="19652"/>
                    <a:pt x="7208" y="21231"/>
                  </a:cubicBezTo>
                  <a:cubicBezTo>
                    <a:pt x="8051" y="21481"/>
                    <a:pt x="8897" y="21600"/>
                    <a:pt x="9731" y="21600"/>
                  </a:cubicBezTo>
                  <a:cubicBezTo>
                    <a:pt x="14019" y="21600"/>
                    <a:pt x="17948" y="18434"/>
                    <a:pt x="19139" y="13621"/>
                  </a:cubicBezTo>
                  <a:cubicBezTo>
                    <a:pt x="20525" y="7874"/>
                    <a:pt x="17460" y="1925"/>
                    <a:pt x="12279" y="386"/>
                  </a:cubicBezTo>
                  <a:cubicBezTo>
                    <a:pt x="11420" y="125"/>
                    <a:pt x="10556" y="0"/>
                    <a:pt x="97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4"/>
            <p:cNvSpPr/>
            <p:nvPr/>
          </p:nvSpPr>
          <p:spPr>
            <a:xfrm>
              <a:off x="939661" y="1439566"/>
              <a:ext cx="266792" cy="355689"/>
            </a:xfrm>
            <a:custGeom>
              <a:avLst/>
              <a:gdLst/>
              <a:ahLst/>
              <a:cxnLst/>
              <a:rect l="l" t="t" r="r" b="b"/>
              <a:pathLst>
                <a:path w="21600" h="21600" extrusionOk="0">
                  <a:moveTo>
                    <a:pt x="10757" y="2730"/>
                  </a:moveTo>
                  <a:cubicBezTo>
                    <a:pt x="13469" y="2730"/>
                    <a:pt x="15585" y="4319"/>
                    <a:pt x="15585" y="6351"/>
                  </a:cubicBezTo>
                  <a:lnTo>
                    <a:pt x="15585" y="8131"/>
                  </a:lnTo>
                  <a:lnTo>
                    <a:pt x="6015" y="8131"/>
                  </a:lnTo>
                  <a:lnTo>
                    <a:pt x="6015" y="6351"/>
                  </a:lnTo>
                  <a:cubicBezTo>
                    <a:pt x="6015" y="4319"/>
                    <a:pt x="8131" y="2730"/>
                    <a:pt x="10757" y="2730"/>
                  </a:cubicBezTo>
                  <a:close/>
                  <a:moveTo>
                    <a:pt x="10843" y="11690"/>
                  </a:moveTo>
                  <a:cubicBezTo>
                    <a:pt x="12113" y="11690"/>
                    <a:pt x="13215" y="12514"/>
                    <a:pt x="13215" y="13531"/>
                  </a:cubicBezTo>
                  <a:cubicBezTo>
                    <a:pt x="13215" y="14103"/>
                    <a:pt x="12790" y="14611"/>
                    <a:pt x="12196" y="14992"/>
                  </a:cubicBezTo>
                  <a:lnTo>
                    <a:pt x="12621" y="17534"/>
                  </a:lnTo>
                  <a:cubicBezTo>
                    <a:pt x="12621" y="17662"/>
                    <a:pt x="12536" y="17788"/>
                    <a:pt x="12450" y="17853"/>
                  </a:cubicBezTo>
                  <a:cubicBezTo>
                    <a:pt x="12367" y="17979"/>
                    <a:pt x="12196" y="18043"/>
                    <a:pt x="12028" y="18043"/>
                  </a:cubicBezTo>
                  <a:lnTo>
                    <a:pt x="9572" y="18043"/>
                  </a:lnTo>
                  <a:cubicBezTo>
                    <a:pt x="9401" y="18043"/>
                    <a:pt x="9233" y="17979"/>
                    <a:pt x="9147" y="17853"/>
                  </a:cubicBezTo>
                  <a:cubicBezTo>
                    <a:pt x="9064" y="17788"/>
                    <a:pt x="8979" y="17662"/>
                    <a:pt x="8979" y="17534"/>
                  </a:cubicBezTo>
                  <a:lnTo>
                    <a:pt x="9401" y="14992"/>
                  </a:lnTo>
                  <a:cubicBezTo>
                    <a:pt x="8810" y="14611"/>
                    <a:pt x="8385" y="14103"/>
                    <a:pt x="8385" y="13531"/>
                  </a:cubicBezTo>
                  <a:cubicBezTo>
                    <a:pt x="8385" y="12514"/>
                    <a:pt x="9487" y="11690"/>
                    <a:pt x="10843" y="11690"/>
                  </a:cubicBezTo>
                  <a:close/>
                  <a:moveTo>
                    <a:pt x="10757" y="0"/>
                  </a:moveTo>
                  <a:cubicBezTo>
                    <a:pt x="6184" y="0"/>
                    <a:pt x="2372" y="2859"/>
                    <a:pt x="2372" y="6351"/>
                  </a:cubicBezTo>
                  <a:lnTo>
                    <a:pt x="2372" y="8131"/>
                  </a:lnTo>
                  <a:lnTo>
                    <a:pt x="594" y="8131"/>
                  </a:lnTo>
                  <a:cubicBezTo>
                    <a:pt x="254" y="8131"/>
                    <a:pt x="0" y="8321"/>
                    <a:pt x="0" y="8576"/>
                  </a:cubicBezTo>
                  <a:lnTo>
                    <a:pt x="0" y="19821"/>
                  </a:lnTo>
                  <a:cubicBezTo>
                    <a:pt x="0" y="20838"/>
                    <a:pt x="1102" y="21600"/>
                    <a:pt x="2372" y="21600"/>
                  </a:cubicBezTo>
                  <a:lnTo>
                    <a:pt x="19142" y="21600"/>
                  </a:lnTo>
                  <a:cubicBezTo>
                    <a:pt x="20498" y="21600"/>
                    <a:pt x="21600" y="20838"/>
                    <a:pt x="21600" y="19821"/>
                  </a:cubicBezTo>
                  <a:lnTo>
                    <a:pt x="21600" y="8576"/>
                  </a:lnTo>
                  <a:cubicBezTo>
                    <a:pt x="21600" y="8321"/>
                    <a:pt x="21346" y="8131"/>
                    <a:pt x="21006" y="8131"/>
                  </a:cubicBezTo>
                  <a:lnTo>
                    <a:pt x="19228" y="8131"/>
                  </a:lnTo>
                  <a:lnTo>
                    <a:pt x="19228" y="6351"/>
                  </a:lnTo>
                  <a:cubicBezTo>
                    <a:pt x="19228" y="2859"/>
                    <a:pt x="15416" y="0"/>
                    <a:pt x="1075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4"/>
            <p:cNvSpPr/>
            <p:nvPr/>
          </p:nvSpPr>
          <p:spPr>
            <a:xfrm>
              <a:off x="101662" y="0"/>
              <a:ext cx="699914" cy="915400"/>
            </a:xfrm>
            <a:custGeom>
              <a:avLst/>
              <a:gdLst/>
              <a:ahLst/>
              <a:cxnLst/>
              <a:rect l="l" t="t" r="r" b="b"/>
              <a:pathLst>
                <a:path w="21600" h="21600" extrusionOk="0">
                  <a:moveTo>
                    <a:pt x="2163" y="0"/>
                  </a:moveTo>
                  <a:cubicBezTo>
                    <a:pt x="969" y="0"/>
                    <a:pt x="0" y="765"/>
                    <a:pt x="0" y="1654"/>
                  </a:cubicBezTo>
                  <a:lnTo>
                    <a:pt x="0" y="19947"/>
                  </a:lnTo>
                  <a:cubicBezTo>
                    <a:pt x="0" y="20859"/>
                    <a:pt x="969" y="21600"/>
                    <a:pt x="2163" y="21600"/>
                  </a:cubicBezTo>
                  <a:lnTo>
                    <a:pt x="19437" y="21600"/>
                  </a:lnTo>
                  <a:cubicBezTo>
                    <a:pt x="20631" y="21600"/>
                    <a:pt x="21600" y="20859"/>
                    <a:pt x="21600" y="19947"/>
                  </a:cubicBezTo>
                  <a:lnTo>
                    <a:pt x="21600" y="1654"/>
                  </a:lnTo>
                  <a:cubicBezTo>
                    <a:pt x="21600" y="765"/>
                    <a:pt x="20631" y="0"/>
                    <a:pt x="19437"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4"/>
            <p:cNvSpPr/>
            <p:nvPr/>
          </p:nvSpPr>
          <p:spPr>
            <a:xfrm>
              <a:off x="81775" y="20944"/>
              <a:ext cx="699914" cy="914343"/>
            </a:xfrm>
            <a:custGeom>
              <a:avLst/>
              <a:gdLst/>
              <a:ahLst/>
              <a:cxnLst/>
              <a:rect l="l" t="t" r="r" b="b"/>
              <a:pathLst>
                <a:path w="21600" h="21600" extrusionOk="0">
                  <a:moveTo>
                    <a:pt x="1712" y="0"/>
                  </a:moveTo>
                  <a:cubicBezTo>
                    <a:pt x="776" y="0"/>
                    <a:pt x="0" y="593"/>
                    <a:pt x="0" y="1310"/>
                  </a:cubicBezTo>
                  <a:lnTo>
                    <a:pt x="0" y="20266"/>
                  </a:lnTo>
                  <a:cubicBezTo>
                    <a:pt x="0" y="21007"/>
                    <a:pt x="776" y="21600"/>
                    <a:pt x="1712" y="21600"/>
                  </a:cubicBezTo>
                  <a:lnTo>
                    <a:pt x="19889" y="21600"/>
                  </a:lnTo>
                  <a:cubicBezTo>
                    <a:pt x="20825" y="21600"/>
                    <a:pt x="21600" y="21007"/>
                    <a:pt x="21600" y="20266"/>
                  </a:cubicBezTo>
                  <a:lnTo>
                    <a:pt x="21600" y="1310"/>
                  </a:lnTo>
                  <a:cubicBezTo>
                    <a:pt x="21600" y="593"/>
                    <a:pt x="20825" y="0"/>
                    <a:pt x="1988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4"/>
            <p:cNvSpPr/>
            <p:nvPr/>
          </p:nvSpPr>
          <p:spPr>
            <a:xfrm>
              <a:off x="391478" y="828584"/>
              <a:ext cx="80540" cy="80539"/>
            </a:xfrm>
            <a:custGeom>
              <a:avLst/>
              <a:gdLst/>
              <a:ahLst/>
              <a:cxnLst/>
              <a:rect l="l" t="t" r="r" b="b"/>
              <a:pathLst>
                <a:path w="21600" h="21600" extrusionOk="0">
                  <a:moveTo>
                    <a:pt x="10658" y="0"/>
                  </a:moveTo>
                  <a:cubicBezTo>
                    <a:pt x="4767" y="0"/>
                    <a:pt x="0" y="4767"/>
                    <a:pt x="0" y="10658"/>
                  </a:cubicBezTo>
                  <a:cubicBezTo>
                    <a:pt x="0" y="16550"/>
                    <a:pt x="4767" y="21600"/>
                    <a:pt x="10658" y="21600"/>
                  </a:cubicBezTo>
                  <a:cubicBezTo>
                    <a:pt x="16550" y="21600"/>
                    <a:pt x="21600" y="16550"/>
                    <a:pt x="21600" y="10658"/>
                  </a:cubicBezTo>
                  <a:cubicBezTo>
                    <a:pt x="21600" y="4767"/>
                    <a:pt x="16550" y="0"/>
                    <a:pt x="10658"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4"/>
            <p:cNvSpPr/>
            <p:nvPr/>
          </p:nvSpPr>
          <p:spPr>
            <a:xfrm>
              <a:off x="135159" y="81596"/>
              <a:ext cx="593177" cy="725021"/>
            </a:xfrm>
            <a:custGeom>
              <a:avLst/>
              <a:gdLst/>
              <a:ahLst/>
              <a:cxnLst/>
              <a:rect l="l" t="t" r="r" b="b"/>
              <a:pathLst>
                <a:path w="21600" h="21600" extrusionOk="0">
                  <a:moveTo>
                    <a:pt x="1066" y="0"/>
                  </a:moveTo>
                  <a:cubicBezTo>
                    <a:pt x="457" y="0"/>
                    <a:pt x="0" y="405"/>
                    <a:pt x="0" y="873"/>
                  </a:cubicBezTo>
                  <a:lnTo>
                    <a:pt x="0" y="20696"/>
                  </a:lnTo>
                  <a:cubicBezTo>
                    <a:pt x="0" y="21195"/>
                    <a:pt x="457" y="21600"/>
                    <a:pt x="1066" y="21600"/>
                  </a:cubicBezTo>
                  <a:lnTo>
                    <a:pt x="20533" y="21600"/>
                  </a:lnTo>
                  <a:cubicBezTo>
                    <a:pt x="21143" y="21600"/>
                    <a:pt x="21600" y="21195"/>
                    <a:pt x="21600" y="20696"/>
                  </a:cubicBezTo>
                  <a:lnTo>
                    <a:pt x="21600" y="873"/>
                  </a:lnTo>
                  <a:cubicBezTo>
                    <a:pt x="21600" y="405"/>
                    <a:pt x="21143" y="0"/>
                    <a:pt x="2053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4"/>
            <p:cNvSpPr/>
            <p:nvPr/>
          </p:nvSpPr>
          <p:spPr>
            <a:xfrm>
              <a:off x="241625" y="259820"/>
              <a:ext cx="380220" cy="380103"/>
            </a:xfrm>
            <a:custGeom>
              <a:avLst/>
              <a:gdLst/>
              <a:ahLst/>
              <a:cxnLst/>
              <a:rect l="l" t="t" r="r" b="b"/>
              <a:pathLst>
                <a:path w="19008" h="21600" extrusionOk="0">
                  <a:moveTo>
                    <a:pt x="9485" y="0"/>
                  </a:moveTo>
                  <a:cubicBezTo>
                    <a:pt x="8279" y="0"/>
                    <a:pt x="7054" y="261"/>
                    <a:pt x="5870" y="811"/>
                  </a:cubicBezTo>
                  <a:cubicBezTo>
                    <a:pt x="1006" y="3131"/>
                    <a:pt x="-1296" y="9431"/>
                    <a:pt x="744" y="14962"/>
                  </a:cubicBezTo>
                  <a:cubicBezTo>
                    <a:pt x="2246" y="19096"/>
                    <a:pt x="5781" y="21600"/>
                    <a:pt x="9518" y="21600"/>
                  </a:cubicBezTo>
                  <a:cubicBezTo>
                    <a:pt x="10725" y="21600"/>
                    <a:pt x="11952" y="21339"/>
                    <a:pt x="13140" y="20787"/>
                  </a:cubicBezTo>
                  <a:cubicBezTo>
                    <a:pt x="18003" y="18469"/>
                    <a:pt x="20304" y="12167"/>
                    <a:pt x="18264" y="6698"/>
                  </a:cubicBezTo>
                  <a:cubicBezTo>
                    <a:pt x="16762" y="2516"/>
                    <a:pt x="13224" y="0"/>
                    <a:pt x="94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4"/>
            <p:cNvSpPr/>
            <p:nvPr/>
          </p:nvSpPr>
          <p:spPr>
            <a:xfrm>
              <a:off x="318239" y="351128"/>
              <a:ext cx="227018" cy="206503"/>
            </a:xfrm>
            <a:custGeom>
              <a:avLst/>
              <a:gdLst/>
              <a:ahLst/>
              <a:cxnLst/>
              <a:rect l="l" t="t" r="r" b="b"/>
              <a:pathLst>
                <a:path w="21600" h="21600" extrusionOk="0">
                  <a:moveTo>
                    <a:pt x="8285" y="0"/>
                  </a:moveTo>
                  <a:cubicBezTo>
                    <a:pt x="8210" y="0"/>
                    <a:pt x="8131" y="14"/>
                    <a:pt x="8062" y="41"/>
                  </a:cubicBezTo>
                  <a:cubicBezTo>
                    <a:pt x="7764" y="259"/>
                    <a:pt x="7566" y="698"/>
                    <a:pt x="7764" y="1026"/>
                  </a:cubicBezTo>
                  <a:lnTo>
                    <a:pt x="8163" y="2122"/>
                  </a:lnTo>
                  <a:cubicBezTo>
                    <a:pt x="6968" y="2450"/>
                    <a:pt x="5972" y="3652"/>
                    <a:pt x="5972" y="5076"/>
                  </a:cubicBezTo>
                  <a:lnTo>
                    <a:pt x="5972" y="5294"/>
                  </a:lnTo>
                  <a:lnTo>
                    <a:pt x="5375" y="5294"/>
                  </a:lnTo>
                  <a:cubicBezTo>
                    <a:pt x="4778" y="5294"/>
                    <a:pt x="4378" y="5840"/>
                    <a:pt x="4378" y="6496"/>
                  </a:cubicBezTo>
                  <a:lnTo>
                    <a:pt x="4378" y="7046"/>
                  </a:lnTo>
                  <a:cubicBezTo>
                    <a:pt x="3184" y="6717"/>
                    <a:pt x="2288" y="5622"/>
                    <a:pt x="2288" y="4198"/>
                  </a:cubicBezTo>
                  <a:lnTo>
                    <a:pt x="2288" y="3324"/>
                  </a:lnTo>
                  <a:cubicBezTo>
                    <a:pt x="2288" y="2885"/>
                    <a:pt x="1990" y="2557"/>
                    <a:pt x="1590" y="2557"/>
                  </a:cubicBezTo>
                  <a:cubicBezTo>
                    <a:pt x="1292" y="2557"/>
                    <a:pt x="993" y="2885"/>
                    <a:pt x="993" y="3324"/>
                  </a:cubicBezTo>
                  <a:lnTo>
                    <a:pt x="993" y="4198"/>
                  </a:lnTo>
                  <a:cubicBezTo>
                    <a:pt x="993" y="6389"/>
                    <a:pt x="2486" y="8138"/>
                    <a:pt x="4378" y="8466"/>
                  </a:cubicBezTo>
                  <a:lnTo>
                    <a:pt x="4378" y="9889"/>
                  </a:lnTo>
                  <a:lnTo>
                    <a:pt x="597" y="9889"/>
                  </a:lnTo>
                  <a:cubicBezTo>
                    <a:pt x="198" y="9889"/>
                    <a:pt x="0" y="10218"/>
                    <a:pt x="0" y="10546"/>
                  </a:cubicBezTo>
                  <a:cubicBezTo>
                    <a:pt x="0" y="10985"/>
                    <a:pt x="198" y="11313"/>
                    <a:pt x="597" y="11313"/>
                  </a:cubicBezTo>
                  <a:lnTo>
                    <a:pt x="4378" y="11313"/>
                  </a:lnTo>
                  <a:lnTo>
                    <a:pt x="4378" y="12737"/>
                  </a:lnTo>
                  <a:cubicBezTo>
                    <a:pt x="2486" y="13065"/>
                    <a:pt x="993" y="14814"/>
                    <a:pt x="993" y="17004"/>
                  </a:cubicBezTo>
                  <a:lnTo>
                    <a:pt x="993" y="17878"/>
                  </a:lnTo>
                  <a:cubicBezTo>
                    <a:pt x="993" y="18207"/>
                    <a:pt x="1292" y="18535"/>
                    <a:pt x="1590" y="18535"/>
                  </a:cubicBezTo>
                  <a:cubicBezTo>
                    <a:pt x="1990" y="18535"/>
                    <a:pt x="2288" y="18207"/>
                    <a:pt x="2288" y="17878"/>
                  </a:cubicBezTo>
                  <a:lnTo>
                    <a:pt x="2288" y="17004"/>
                  </a:lnTo>
                  <a:cubicBezTo>
                    <a:pt x="2288" y="15581"/>
                    <a:pt x="3184" y="14378"/>
                    <a:pt x="4378" y="14050"/>
                  </a:cubicBezTo>
                  <a:lnTo>
                    <a:pt x="4378" y="14485"/>
                  </a:lnTo>
                  <a:cubicBezTo>
                    <a:pt x="4378" y="18424"/>
                    <a:pt x="7267" y="21600"/>
                    <a:pt x="10750" y="21600"/>
                  </a:cubicBezTo>
                  <a:cubicBezTo>
                    <a:pt x="14333" y="21600"/>
                    <a:pt x="17218" y="18424"/>
                    <a:pt x="17218" y="14485"/>
                  </a:cubicBezTo>
                  <a:lnTo>
                    <a:pt x="17218" y="14050"/>
                  </a:lnTo>
                  <a:cubicBezTo>
                    <a:pt x="18413" y="14378"/>
                    <a:pt x="19312" y="15581"/>
                    <a:pt x="19312" y="17004"/>
                  </a:cubicBezTo>
                  <a:lnTo>
                    <a:pt x="19312" y="17878"/>
                  </a:lnTo>
                  <a:cubicBezTo>
                    <a:pt x="19312" y="18207"/>
                    <a:pt x="19610" y="18535"/>
                    <a:pt x="19909" y="18535"/>
                  </a:cubicBezTo>
                  <a:cubicBezTo>
                    <a:pt x="20305" y="18535"/>
                    <a:pt x="20604" y="18207"/>
                    <a:pt x="20604" y="17878"/>
                  </a:cubicBezTo>
                  <a:lnTo>
                    <a:pt x="20604" y="17004"/>
                  </a:lnTo>
                  <a:cubicBezTo>
                    <a:pt x="20604" y="14814"/>
                    <a:pt x="19111" y="13065"/>
                    <a:pt x="17218" y="12737"/>
                  </a:cubicBezTo>
                  <a:lnTo>
                    <a:pt x="17218" y="11313"/>
                  </a:lnTo>
                  <a:lnTo>
                    <a:pt x="21003" y="11313"/>
                  </a:lnTo>
                  <a:cubicBezTo>
                    <a:pt x="21301" y="11313"/>
                    <a:pt x="21600" y="10985"/>
                    <a:pt x="21600" y="10546"/>
                  </a:cubicBezTo>
                  <a:cubicBezTo>
                    <a:pt x="21600" y="10218"/>
                    <a:pt x="21301" y="9889"/>
                    <a:pt x="21003" y="9889"/>
                  </a:cubicBezTo>
                  <a:lnTo>
                    <a:pt x="17218" y="9889"/>
                  </a:lnTo>
                  <a:lnTo>
                    <a:pt x="17218" y="8466"/>
                  </a:lnTo>
                  <a:cubicBezTo>
                    <a:pt x="19111" y="8138"/>
                    <a:pt x="20604" y="6389"/>
                    <a:pt x="20604" y="4198"/>
                  </a:cubicBezTo>
                  <a:lnTo>
                    <a:pt x="20604" y="3324"/>
                  </a:lnTo>
                  <a:cubicBezTo>
                    <a:pt x="20604" y="2885"/>
                    <a:pt x="20305" y="2557"/>
                    <a:pt x="19909" y="2557"/>
                  </a:cubicBezTo>
                  <a:cubicBezTo>
                    <a:pt x="19610" y="2557"/>
                    <a:pt x="19312" y="2885"/>
                    <a:pt x="19312" y="3324"/>
                  </a:cubicBezTo>
                  <a:lnTo>
                    <a:pt x="19312" y="4198"/>
                  </a:lnTo>
                  <a:cubicBezTo>
                    <a:pt x="19312" y="5622"/>
                    <a:pt x="18413" y="6825"/>
                    <a:pt x="17218" y="7046"/>
                  </a:cubicBezTo>
                  <a:lnTo>
                    <a:pt x="17218" y="6496"/>
                  </a:lnTo>
                  <a:cubicBezTo>
                    <a:pt x="17218" y="5840"/>
                    <a:pt x="16722" y="5294"/>
                    <a:pt x="16225" y="5294"/>
                  </a:cubicBezTo>
                  <a:lnTo>
                    <a:pt x="15527" y="5294"/>
                  </a:lnTo>
                  <a:lnTo>
                    <a:pt x="15527" y="5076"/>
                  </a:lnTo>
                  <a:cubicBezTo>
                    <a:pt x="15527" y="3652"/>
                    <a:pt x="14632" y="2450"/>
                    <a:pt x="13337" y="2122"/>
                  </a:cubicBezTo>
                  <a:lnTo>
                    <a:pt x="13836" y="1026"/>
                  </a:lnTo>
                  <a:cubicBezTo>
                    <a:pt x="13934" y="698"/>
                    <a:pt x="13836" y="259"/>
                    <a:pt x="13538" y="41"/>
                  </a:cubicBezTo>
                  <a:cubicBezTo>
                    <a:pt x="13465" y="14"/>
                    <a:pt x="13390" y="0"/>
                    <a:pt x="13315" y="0"/>
                  </a:cubicBezTo>
                  <a:cubicBezTo>
                    <a:pt x="13066" y="0"/>
                    <a:pt x="12818" y="145"/>
                    <a:pt x="12739" y="480"/>
                  </a:cubicBezTo>
                  <a:lnTo>
                    <a:pt x="12045" y="2122"/>
                  </a:lnTo>
                  <a:lnTo>
                    <a:pt x="9555" y="2122"/>
                  </a:lnTo>
                  <a:lnTo>
                    <a:pt x="8858" y="480"/>
                  </a:lnTo>
                  <a:cubicBezTo>
                    <a:pt x="8782" y="145"/>
                    <a:pt x="8531" y="0"/>
                    <a:pt x="828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6"/>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特徵的設計與設計原理</a:t>
            </a:r>
            <a:endParaRPr/>
          </a:p>
        </p:txBody>
      </p:sp>
      <p:sp>
        <p:nvSpPr>
          <p:cNvPr id="926" name="Google Shape;926;p36"/>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7"/>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資料集介紹</a:t>
            </a:r>
            <a:endParaRPr/>
          </a:p>
        </p:txBody>
      </p:sp>
      <p:sp>
        <p:nvSpPr>
          <p:cNvPr id="932" name="Google Shape;932;p37"/>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本研究使用的資料集為</a:t>
            </a:r>
            <a:r>
              <a:rPr lang="en-US">
                <a:latin typeface="Times New Roman"/>
                <a:ea typeface="Times New Roman"/>
                <a:cs typeface="Times New Roman"/>
                <a:sym typeface="Times New Roman"/>
              </a:rPr>
              <a:t>"accepted_2007_to_2018Q4.csv " </a:t>
            </a:r>
            <a:r>
              <a:rPr lang="en-US">
                <a:latin typeface="Microsoft JhengHei"/>
                <a:ea typeface="Microsoft JhengHei"/>
                <a:cs typeface="Microsoft JhengHei"/>
                <a:sym typeface="Microsoft JhengHei"/>
              </a:rPr>
              <a:t>，資料來源為</a:t>
            </a:r>
            <a:r>
              <a:rPr lang="en-US">
                <a:latin typeface="Times New Roman"/>
                <a:ea typeface="Times New Roman"/>
                <a:cs typeface="Times New Roman"/>
                <a:sym typeface="Times New Roman"/>
              </a:rPr>
              <a:t>Kaggle</a:t>
            </a:r>
            <a:r>
              <a:rPr lang="en-US">
                <a:latin typeface="Microsoft JhengHei"/>
                <a:ea typeface="Microsoft JhengHei"/>
                <a:cs typeface="Microsoft JhengHei"/>
                <a:sym typeface="Microsoft JhengHei"/>
              </a:rPr>
              <a:t>，資料年度從</a:t>
            </a:r>
            <a:r>
              <a:rPr lang="en-US">
                <a:latin typeface="Times New Roman"/>
                <a:ea typeface="Times New Roman"/>
                <a:cs typeface="Times New Roman"/>
                <a:sym typeface="Times New Roman"/>
              </a:rPr>
              <a:t>2007</a:t>
            </a:r>
            <a:r>
              <a:rPr lang="en-US">
                <a:latin typeface="Microsoft JhengHei"/>
                <a:ea typeface="Microsoft JhengHei"/>
                <a:cs typeface="Microsoft JhengHei"/>
                <a:sym typeface="Microsoft JhengHei"/>
              </a:rPr>
              <a:t>年</a:t>
            </a:r>
            <a:r>
              <a:rPr lang="en-US">
                <a:latin typeface="Times New Roman"/>
                <a:ea typeface="Times New Roman"/>
                <a:cs typeface="Times New Roman"/>
                <a:sym typeface="Times New Roman"/>
              </a:rPr>
              <a:t>Q1</a:t>
            </a:r>
            <a:r>
              <a:rPr lang="en-US">
                <a:latin typeface="Microsoft JhengHei"/>
                <a:ea typeface="Microsoft JhengHei"/>
                <a:cs typeface="Microsoft JhengHei"/>
                <a:sym typeface="Microsoft JhengHei"/>
              </a:rPr>
              <a:t>至</a:t>
            </a:r>
            <a:r>
              <a:rPr lang="en-US">
                <a:latin typeface="Times New Roman"/>
                <a:ea typeface="Times New Roman"/>
                <a:cs typeface="Times New Roman"/>
                <a:sym typeface="Times New Roman"/>
              </a:rPr>
              <a:t>2018</a:t>
            </a:r>
            <a:r>
              <a:rPr lang="en-US">
                <a:latin typeface="Microsoft JhengHei"/>
                <a:ea typeface="Microsoft JhengHei"/>
                <a:cs typeface="Microsoft JhengHei"/>
                <a:sym typeface="Microsoft JhengHei"/>
              </a:rPr>
              <a:t>年</a:t>
            </a:r>
            <a:r>
              <a:rPr lang="en-US">
                <a:latin typeface="Times New Roman"/>
                <a:ea typeface="Times New Roman"/>
                <a:cs typeface="Times New Roman"/>
                <a:sym typeface="Times New Roman"/>
              </a:rPr>
              <a:t>Q4</a:t>
            </a:r>
            <a:r>
              <a:rPr lang="en-US">
                <a:latin typeface="Microsoft JhengHei"/>
                <a:ea typeface="Microsoft JhengHei"/>
                <a:cs typeface="Microsoft JhengHei"/>
                <a:sym typeface="Microsoft JhengHei"/>
              </a:rPr>
              <a:t>，總樣本數為</a:t>
            </a:r>
            <a:r>
              <a:rPr lang="en-US">
                <a:latin typeface="Times New Roman"/>
                <a:ea typeface="Times New Roman"/>
                <a:cs typeface="Times New Roman"/>
                <a:sym typeface="Times New Roman"/>
              </a:rPr>
              <a:t>2,260,701</a:t>
            </a:r>
            <a:r>
              <a:rPr lang="en-US">
                <a:latin typeface="Microsoft JhengHei"/>
                <a:ea typeface="Microsoft JhengHei"/>
                <a:cs typeface="Microsoft JhengHei"/>
                <a:sym typeface="Microsoft JhengHei"/>
              </a:rPr>
              <a:t>筆樣本，特徵屬性有</a:t>
            </a:r>
            <a:r>
              <a:rPr lang="en-US">
                <a:latin typeface="Times New Roman"/>
                <a:ea typeface="Times New Roman"/>
                <a:cs typeface="Times New Roman"/>
                <a:sym typeface="Times New Roman"/>
              </a:rPr>
              <a:t>151</a:t>
            </a:r>
            <a:r>
              <a:rPr lang="en-US">
                <a:latin typeface="Microsoft JhengHei"/>
                <a:ea typeface="Microsoft JhengHei"/>
                <a:cs typeface="Microsoft JhengHei"/>
                <a:sym typeface="Microsoft JhengHei"/>
              </a:rPr>
              <a:t>個。</a:t>
            </a:r>
            <a:endParaRPr/>
          </a:p>
        </p:txBody>
      </p:sp>
      <p:pic>
        <p:nvPicPr>
          <p:cNvPr id="933" name="Google Shape;933;p37" descr="內容版面配置區 4"/>
          <p:cNvPicPr preferRelativeResize="0"/>
          <p:nvPr/>
        </p:nvPicPr>
        <p:blipFill rotWithShape="1">
          <a:blip r:embed="rId3">
            <a:alphaModFix/>
          </a:blip>
          <a:srcRect t="692" b="86164"/>
          <a:stretch/>
        </p:blipFill>
        <p:spPr>
          <a:xfrm>
            <a:off x="628650" y="2720339"/>
            <a:ext cx="5033010" cy="7391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38"/>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資料前處理</a:t>
            </a:r>
            <a:endParaRPr/>
          </a:p>
        </p:txBody>
      </p:sp>
      <p:sp>
        <p:nvSpPr>
          <p:cNvPr id="939" name="Google Shape;939;p38"/>
          <p:cNvSpPr txBox="1">
            <a:spLocks noGrp="1"/>
          </p:cNvSpPr>
          <p:nvPr>
            <p:ph type="body" idx="1"/>
          </p:nvPr>
        </p:nvSpPr>
        <p:spPr>
          <a:xfrm>
            <a:off x="628650" y="1268016"/>
            <a:ext cx="7886700" cy="3364707"/>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Times New Roman"/>
                <a:ea typeface="Times New Roman"/>
                <a:cs typeface="Times New Roman"/>
                <a:sym typeface="Times New Roman"/>
              </a:rPr>
              <a:t>loan_stasus</a:t>
            </a:r>
            <a:r>
              <a:rPr lang="en-US">
                <a:latin typeface="Microsoft JhengHei"/>
                <a:ea typeface="Microsoft JhengHei"/>
                <a:cs typeface="Microsoft JhengHei"/>
                <a:sym typeface="Microsoft JhengHei"/>
              </a:rPr>
              <a:t>欄位中的</a:t>
            </a:r>
            <a:r>
              <a:rPr lang="en-US">
                <a:latin typeface="Times New Roman"/>
                <a:ea typeface="Times New Roman"/>
                <a:cs typeface="Times New Roman"/>
                <a:sym typeface="Times New Roman"/>
              </a:rPr>
              <a:t>Fully Paid</a:t>
            </a:r>
            <a:r>
              <a:rPr lang="en-US">
                <a:latin typeface="Microsoft JhengHei"/>
                <a:ea typeface="Microsoft JhengHei"/>
                <a:cs typeface="Microsoft JhengHei"/>
                <a:sym typeface="Microsoft JhengHei"/>
              </a:rPr>
              <a:t>代表個案已繳清本金及利息款項；</a:t>
            </a:r>
            <a:r>
              <a:rPr lang="en-US">
                <a:latin typeface="Times New Roman"/>
                <a:ea typeface="Times New Roman"/>
                <a:cs typeface="Times New Roman"/>
                <a:sym typeface="Times New Roman"/>
              </a:rPr>
              <a:t>Charged Off</a:t>
            </a:r>
            <a:r>
              <a:rPr lang="en-US">
                <a:latin typeface="Microsoft JhengHei"/>
                <a:ea typeface="Microsoft JhengHei"/>
                <a:cs typeface="Microsoft JhengHei"/>
                <a:sym typeface="Microsoft JhengHei"/>
              </a:rPr>
              <a:t>代表個案逾期</a:t>
            </a:r>
            <a:r>
              <a:rPr lang="en-US">
                <a:latin typeface="Times New Roman"/>
                <a:ea typeface="Times New Roman"/>
                <a:cs typeface="Times New Roman"/>
                <a:sym typeface="Times New Roman"/>
              </a:rPr>
              <a:t>120</a:t>
            </a:r>
            <a:r>
              <a:rPr lang="en-US">
                <a:latin typeface="Microsoft JhengHei"/>
                <a:ea typeface="Microsoft JhengHei"/>
                <a:cs typeface="Microsoft JhengHei"/>
                <a:sym typeface="Microsoft JhengHei"/>
              </a:rPr>
              <a:t>天以上沒有繳款，判斷為舞弊。</a:t>
            </a:r>
            <a:endParaRPr/>
          </a:p>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本研究的目的為預測個案是否為舞弊，因此在</a:t>
            </a:r>
            <a:r>
              <a:rPr lang="en-US">
                <a:latin typeface="Times New Roman"/>
                <a:ea typeface="Times New Roman"/>
                <a:cs typeface="Times New Roman"/>
                <a:sym typeface="Times New Roman"/>
              </a:rPr>
              <a:t>loan_stasus</a:t>
            </a:r>
            <a:r>
              <a:rPr lang="en-US">
                <a:latin typeface="Microsoft JhengHei"/>
                <a:ea typeface="Microsoft JhengHei"/>
                <a:cs typeface="Microsoft JhengHei"/>
                <a:sym typeface="Microsoft JhengHei"/>
              </a:rPr>
              <a:t>欄位中，僅保留</a:t>
            </a:r>
            <a:r>
              <a:rPr lang="en-US">
                <a:latin typeface="Times New Roman"/>
                <a:ea typeface="Times New Roman"/>
                <a:cs typeface="Times New Roman"/>
                <a:sym typeface="Times New Roman"/>
              </a:rPr>
              <a:t>Fully Paid</a:t>
            </a:r>
            <a:r>
              <a:rPr lang="en-US">
                <a:latin typeface="Microsoft JhengHei"/>
                <a:ea typeface="Microsoft JhengHei"/>
                <a:cs typeface="Microsoft JhengHei"/>
                <a:sym typeface="Microsoft JhengHei"/>
              </a:rPr>
              <a:t>及</a:t>
            </a:r>
            <a:r>
              <a:rPr lang="en-US">
                <a:latin typeface="Times New Roman"/>
                <a:ea typeface="Times New Roman"/>
                <a:cs typeface="Times New Roman"/>
                <a:sym typeface="Times New Roman"/>
              </a:rPr>
              <a:t>Charged Off</a:t>
            </a:r>
            <a:r>
              <a:rPr lang="en-US">
                <a:latin typeface="Microsoft JhengHei"/>
                <a:ea typeface="Microsoft JhengHei"/>
                <a:cs typeface="Microsoft JhengHei"/>
                <a:sym typeface="Microsoft JhengHei"/>
              </a:rPr>
              <a:t>兩種狀態，其餘刪除。樣本數降至</a:t>
            </a:r>
            <a:r>
              <a:rPr lang="en-US">
                <a:latin typeface="Times New Roman"/>
                <a:ea typeface="Times New Roman"/>
                <a:cs typeface="Times New Roman"/>
                <a:sym typeface="Times New Roman"/>
              </a:rPr>
              <a:t>1,345,310</a:t>
            </a:r>
            <a:r>
              <a:rPr lang="en-US">
                <a:latin typeface="Microsoft JhengHei"/>
                <a:ea typeface="Microsoft JhengHei"/>
                <a:cs typeface="Microsoft JhengHei"/>
                <a:sym typeface="Microsoft JhengHei"/>
              </a:rPr>
              <a:t>筆，特徵數維持</a:t>
            </a:r>
            <a:r>
              <a:rPr lang="en-US">
                <a:latin typeface="Times New Roman"/>
                <a:ea typeface="Times New Roman"/>
                <a:cs typeface="Times New Roman"/>
                <a:sym typeface="Times New Roman"/>
              </a:rPr>
              <a:t>151</a:t>
            </a:r>
            <a:r>
              <a:rPr lang="en-US">
                <a:latin typeface="Microsoft JhengHei"/>
                <a:ea typeface="Microsoft JhengHei"/>
                <a:cs typeface="Microsoft JhengHei"/>
                <a:sym typeface="Microsoft JhengHei"/>
              </a:rPr>
              <a:t>個。</a:t>
            </a:r>
            <a:endParaRPr/>
          </a:p>
        </p:txBody>
      </p:sp>
      <p:grpSp>
        <p:nvGrpSpPr>
          <p:cNvPr id="940" name="Google Shape;940;p38"/>
          <p:cNvGrpSpPr/>
          <p:nvPr/>
        </p:nvGrpSpPr>
        <p:grpSpPr>
          <a:xfrm>
            <a:off x="3312829" y="2683851"/>
            <a:ext cx="4187191" cy="2195036"/>
            <a:chOff x="0" y="0"/>
            <a:chExt cx="4187191" cy="2195036"/>
          </a:xfrm>
        </p:grpSpPr>
        <p:pic>
          <p:nvPicPr>
            <p:cNvPr id="941" name="Google Shape;941;p38" descr="內容版面配置區 4"/>
            <p:cNvPicPr preferRelativeResize="0"/>
            <p:nvPr/>
          </p:nvPicPr>
          <p:blipFill rotWithShape="1">
            <a:blip r:embed="rId3">
              <a:alphaModFix/>
            </a:blip>
            <a:srcRect t="24515" b="31696"/>
            <a:stretch/>
          </p:blipFill>
          <p:spPr>
            <a:xfrm>
              <a:off x="0" y="0"/>
              <a:ext cx="4187191" cy="1679680"/>
            </a:xfrm>
            <a:prstGeom prst="rect">
              <a:avLst/>
            </a:prstGeom>
            <a:noFill/>
            <a:ln>
              <a:noFill/>
            </a:ln>
          </p:spPr>
        </p:pic>
        <p:pic>
          <p:nvPicPr>
            <p:cNvPr id="942" name="Google Shape;942;p38" descr="內容版面配置區 4"/>
            <p:cNvPicPr preferRelativeResize="0"/>
            <p:nvPr/>
          </p:nvPicPr>
          <p:blipFill rotWithShape="1">
            <a:blip r:embed="rId3">
              <a:alphaModFix/>
            </a:blip>
            <a:srcRect t="84353"/>
            <a:stretch/>
          </p:blipFill>
          <p:spPr>
            <a:xfrm>
              <a:off x="0" y="1679679"/>
              <a:ext cx="4073442" cy="515357"/>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9"/>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資料前處理</a:t>
            </a:r>
            <a:endParaRPr/>
          </a:p>
        </p:txBody>
      </p:sp>
      <p:sp>
        <p:nvSpPr>
          <p:cNvPr id="948" name="Google Shape;948;p39"/>
          <p:cNvSpPr txBox="1">
            <a:spLocks noGrp="1"/>
          </p:cNvSpPr>
          <p:nvPr>
            <p:ph type="body" idx="1"/>
          </p:nvPr>
        </p:nvSpPr>
        <p:spPr>
          <a:xfrm>
            <a:off x="628650" y="1268016"/>
            <a:ext cx="7886700" cy="3364707"/>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計算各欄位中的缺失數量，並刪除缺失值過多的欄位，樣本數維持</a:t>
            </a:r>
            <a:r>
              <a:rPr lang="en-US">
                <a:latin typeface="Times New Roman"/>
                <a:ea typeface="Times New Roman"/>
                <a:cs typeface="Times New Roman"/>
                <a:sym typeface="Times New Roman"/>
              </a:rPr>
              <a:t>1,345,310</a:t>
            </a:r>
            <a:r>
              <a:rPr lang="en-US">
                <a:latin typeface="Microsoft JhengHei"/>
                <a:ea typeface="Microsoft JhengHei"/>
                <a:cs typeface="Microsoft JhengHei"/>
                <a:sym typeface="Microsoft JhengHei"/>
              </a:rPr>
              <a:t>筆，特徵數降至</a:t>
            </a:r>
            <a:r>
              <a:rPr lang="en-US">
                <a:latin typeface="Times New Roman"/>
                <a:ea typeface="Times New Roman"/>
                <a:cs typeface="Times New Roman"/>
                <a:sym typeface="Times New Roman"/>
              </a:rPr>
              <a:t>56</a:t>
            </a:r>
            <a:r>
              <a:rPr lang="en-US">
                <a:latin typeface="Microsoft JhengHei"/>
                <a:ea typeface="Microsoft JhengHei"/>
                <a:cs typeface="Microsoft JhengHei"/>
                <a:sym typeface="Microsoft JhengHei"/>
              </a:rPr>
              <a:t>個。</a:t>
            </a:r>
            <a:endParaRPr/>
          </a:p>
        </p:txBody>
      </p:sp>
      <p:pic>
        <p:nvPicPr>
          <p:cNvPr id="949" name="Google Shape;949;p39" descr="圖片 5"/>
          <p:cNvPicPr preferRelativeResize="0"/>
          <p:nvPr/>
        </p:nvPicPr>
        <p:blipFill rotWithShape="1">
          <a:blip r:embed="rId3">
            <a:alphaModFix/>
          </a:blip>
          <a:srcRect/>
          <a:stretch/>
        </p:blipFill>
        <p:spPr>
          <a:xfrm>
            <a:off x="628650" y="2022237"/>
            <a:ext cx="3452313" cy="2847421"/>
          </a:xfrm>
          <a:prstGeom prst="rect">
            <a:avLst/>
          </a:prstGeom>
          <a:noFill/>
          <a:ln>
            <a:noFill/>
          </a:ln>
        </p:spPr>
      </p:pic>
      <p:pic>
        <p:nvPicPr>
          <p:cNvPr id="950" name="Google Shape;950;p39" descr="圖片 6"/>
          <p:cNvPicPr preferRelativeResize="0"/>
          <p:nvPr/>
        </p:nvPicPr>
        <p:blipFill rotWithShape="1">
          <a:blip r:embed="rId4">
            <a:alphaModFix/>
          </a:blip>
          <a:srcRect/>
          <a:stretch/>
        </p:blipFill>
        <p:spPr>
          <a:xfrm>
            <a:off x="4572001" y="3445945"/>
            <a:ext cx="1811655" cy="7594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0"/>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dirty="0" err="1">
                <a:latin typeface="Microsoft JhengHei"/>
                <a:ea typeface="Microsoft JhengHei"/>
                <a:cs typeface="Microsoft JhengHei"/>
                <a:sym typeface="Microsoft JhengHei"/>
              </a:rPr>
              <a:t>資料前處理</a:t>
            </a:r>
            <a:endParaRPr dirty="0"/>
          </a:p>
        </p:txBody>
      </p:sp>
      <p:sp>
        <p:nvSpPr>
          <p:cNvPr id="956" name="Google Shape;956;p40"/>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整筆刪除含有空值欄位的樣本，樣本數降至</a:t>
            </a:r>
            <a:r>
              <a:rPr lang="en-US">
                <a:latin typeface="Times New Roman"/>
                <a:ea typeface="Times New Roman"/>
                <a:cs typeface="Times New Roman"/>
                <a:sym typeface="Times New Roman"/>
              </a:rPr>
              <a:t>1,341,026</a:t>
            </a:r>
            <a:r>
              <a:rPr lang="en-US">
                <a:latin typeface="Microsoft JhengHei"/>
                <a:ea typeface="Microsoft JhengHei"/>
                <a:cs typeface="Microsoft JhengHei"/>
                <a:sym typeface="Microsoft JhengHei"/>
              </a:rPr>
              <a:t>筆，特徵數維持</a:t>
            </a:r>
            <a:r>
              <a:rPr lang="en-US">
                <a:latin typeface="Times New Roman"/>
                <a:ea typeface="Times New Roman"/>
                <a:cs typeface="Times New Roman"/>
                <a:sym typeface="Times New Roman"/>
              </a:rPr>
              <a:t>56</a:t>
            </a:r>
            <a:r>
              <a:rPr lang="en-US">
                <a:latin typeface="Microsoft JhengHei"/>
                <a:ea typeface="Microsoft JhengHei"/>
                <a:cs typeface="Microsoft JhengHei"/>
                <a:sym typeface="Microsoft JhengHei"/>
              </a:rPr>
              <a:t>個。</a:t>
            </a:r>
            <a:endParaRPr/>
          </a:p>
        </p:txBody>
      </p:sp>
      <p:pic>
        <p:nvPicPr>
          <p:cNvPr id="957" name="Google Shape;957;p40" descr="圖片 3"/>
          <p:cNvPicPr preferRelativeResize="0"/>
          <p:nvPr/>
        </p:nvPicPr>
        <p:blipFill rotWithShape="1">
          <a:blip r:embed="rId3">
            <a:alphaModFix/>
          </a:blip>
          <a:srcRect/>
          <a:stretch/>
        </p:blipFill>
        <p:spPr>
          <a:xfrm>
            <a:off x="785060" y="2487821"/>
            <a:ext cx="2291416" cy="1026299"/>
          </a:xfrm>
          <a:prstGeom prst="rect">
            <a:avLst/>
          </a:prstGeom>
          <a:noFill/>
          <a:ln>
            <a:noFill/>
          </a:ln>
        </p:spPr>
      </p:pic>
      <p:grpSp>
        <p:nvGrpSpPr>
          <p:cNvPr id="958" name="Google Shape;958;p40"/>
          <p:cNvGrpSpPr/>
          <p:nvPr/>
        </p:nvGrpSpPr>
        <p:grpSpPr>
          <a:xfrm>
            <a:off x="4377289" y="2190634"/>
            <a:ext cx="4489104" cy="2740662"/>
            <a:chOff x="-1" y="0"/>
            <a:chExt cx="4489103" cy="2740660"/>
          </a:xfrm>
        </p:grpSpPr>
        <p:sp>
          <p:nvSpPr>
            <p:cNvPr id="959" name="Google Shape;959;p40"/>
            <p:cNvSpPr/>
            <p:nvPr/>
          </p:nvSpPr>
          <p:spPr>
            <a:xfrm rot="-343619">
              <a:off x="3379304" y="1582768"/>
              <a:ext cx="763507" cy="763507"/>
            </a:xfrm>
            <a:custGeom>
              <a:avLst/>
              <a:gdLst/>
              <a:ahLst/>
              <a:cxnLst/>
              <a:rect l="l" t="t" r="r" b="b"/>
              <a:pathLst>
                <a:path w="21600" h="21600" extrusionOk="0">
                  <a:moveTo>
                    <a:pt x="10800" y="2135"/>
                  </a:moveTo>
                  <a:cubicBezTo>
                    <a:pt x="15596" y="2135"/>
                    <a:pt x="19465" y="6034"/>
                    <a:pt x="19465" y="10800"/>
                  </a:cubicBezTo>
                  <a:cubicBezTo>
                    <a:pt x="19465" y="15596"/>
                    <a:pt x="15596" y="19495"/>
                    <a:pt x="10800" y="19495"/>
                  </a:cubicBezTo>
                  <a:cubicBezTo>
                    <a:pt x="6004" y="19495"/>
                    <a:pt x="2105" y="15596"/>
                    <a:pt x="2105" y="10800"/>
                  </a:cubicBezTo>
                  <a:cubicBezTo>
                    <a:pt x="2105" y="6034"/>
                    <a:pt x="6004" y="2135"/>
                    <a:pt x="10800" y="2135"/>
                  </a:cubicBezTo>
                  <a:close/>
                  <a:moveTo>
                    <a:pt x="10800" y="0"/>
                  </a:moveTo>
                  <a:cubicBezTo>
                    <a:pt x="4827" y="0"/>
                    <a:pt x="0" y="4858"/>
                    <a:pt x="0" y="10800"/>
                  </a:cubicBezTo>
                  <a:cubicBezTo>
                    <a:pt x="0" y="16772"/>
                    <a:pt x="4858" y="21600"/>
                    <a:pt x="10800" y="21600"/>
                  </a:cubicBezTo>
                  <a:cubicBezTo>
                    <a:pt x="16742" y="21600"/>
                    <a:pt x="21600" y="16772"/>
                    <a:pt x="21600" y="10800"/>
                  </a:cubicBezTo>
                  <a:cubicBezTo>
                    <a:pt x="21600" y="4858"/>
                    <a:pt x="16742" y="0"/>
                    <a:pt x="108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0"/>
            <p:cNvSpPr/>
            <p:nvPr/>
          </p:nvSpPr>
          <p:spPr>
            <a:xfrm rot="-343619">
              <a:off x="3853217" y="208103"/>
              <a:ext cx="607111" cy="607076"/>
            </a:xfrm>
            <a:custGeom>
              <a:avLst/>
              <a:gdLst/>
              <a:ahLst/>
              <a:cxnLst/>
              <a:rect l="l" t="t" r="r" b="b"/>
              <a:pathLst>
                <a:path w="21600" h="21600" extrusionOk="0">
                  <a:moveTo>
                    <a:pt x="10819" y="2646"/>
                  </a:moveTo>
                  <a:cubicBezTo>
                    <a:pt x="15295" y="2646"/>
                    <a:pt x="18953" y="6305"/>
                    <a:pt x="18953" y="10820"/>
                  </a:cubicBezTo>
                  <a:cubicBezTo>
                    <a:pt x="18953" y="15295"/>
                    <a:pt x="15295" y="18954"/>
                    <a:pt x="10819" y="18954"/>
                  </a:cubicBezTo>
                  <a:cubicBezTo>
                    <a:pt x="6305" y="18954"/>
                    <a:pt x="2686" y="15295"/>
                    <a:pt x="2686" y="10820"/>
                  </a:cubicBezTo>
                  <a:cubicBezTo>
                    <a:pt x="2686" y="6305"/>
                    <a:pt x="6343" y="2646"/>
                    <a:pt x="10819" y="2646"/>
                  </a:cubicBezTo>
                  <a:close/>
                  <a:moveTo>
                    <a:pt x="10819" y="0"/>
                  </a:moveTo>
                  <a:cubicBezTo>
                    <a:pt x="4865" y="0"/>
                    <a:pt x="0" y="4864"/>
                    <a:pt x="0" y="10820"/>
                  </a:cubicBezTo>
                  <a:cubicBezTo>
                    <a:pt x="0" y="16774"/>
                    <a:pt x="4865" y="21600"/>
                    <a:pt x="10819" y="21600"/>
                  </a:cubicBezTo>
                  <a:cubicBezTo>
                    <a:pt x="16774" y="21600"/>
                    <a:pt x="21600" y="16774"/>
                    <a:pt x="21600" y="10820"/>
                  </a:cubicBezTo>
                  <a:cubicBezTo>
                    <a:pt x="21600" y="4864"/>
                    <a:pt x="16774" y="0"/>
                    <a:pt x="1081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0"/>
            <p:cNvSpPr/>
            <p:nvPr/>
          </p:nvSpPr>
          <p:spPr>
            <a:xfrm rot="-343619">
              <a:off x="33287" y="708740"/>
              <a:ext cx="701163" cy="702234"/>
            </a:xfrm>
            <a:custGeom>
              <a:avLst/>
              <a:gdLst/>
              <a:ahLst/>
              <a:cxnLst/>
              <a:rect l="l" t="t" r="r" b="b"/>
              <a:pathLst>
                <a:path w="21600" h="21600" extrusionOk="0">
                  <a:moveTo>
                    <a:pt x="10783" y="2321"/>
                  </a:moveTo>
                  <a:cubicBezTo>
                    <a:pt x="15501" y="2321"/>
                    <a:pt x="19308" y="6124"/>
                    <a:pt x="19308" y="10801"/>
                  </a:cubicBezTo>
                  <a:cubicBezTo>
                    <a:pt x="19308" y="15510"/>
                    <a:pt x="15501" y="19313"/>
                    <a:pt x="10783" y="19313"/>
                  </a:cubicBezTo>
                  <a:cubicBezTo>
                    <a:pt x="6099" y="19313"/>
                    <a:pt x="2291" y="15510"/>
                    <a:pt x="2291" y="10801"/>
                  </a:cubicBezTo>
                  <a:cubicBezTo>
                    <a:pt x="2291" y="6124"/>
                    <a:pt x="6099" y="2321"/>
                    <a:pt x="10783" y="2321"/>
                  </a:cubicBezTo>
                  <a:close/>
                  <a:moveTo>
                    <a:pt x="10783" y="0"/>
                  </a:moveTo>
                  <a:cubicBezTo>
                    <a:pt x="4819" y="0"/>
                    <a:pt x="0" y="4845"/>
                    <a:pt x="0" y="10801"/>
                  </a:cubicBezTo>
                  <a:cubicBezTo>
                    <a:pt x="0" y="16755"/>
                    <a:pt x="4852" y="21600"/>
                    <a:pt x="10783" y="21600"/>
                  </a:cubicBezTo>
                  <a:cubicBezTo>
                    <a:pt x="16747" y="21600"/>
                    <a:pt x="21600" y="16755"/>
                    <a:pt x="21600" y="10801"/>
                  </a:cubicBezTo>
                  <a:cubicBezTo>
                    <a:pt x="21600" y="4845"/>
                    <a:pt x="16747" y="0"/>
                    <a:pt x="10783"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0"/>
            <p:cNvSpPr/>
            <p:nvPr/>
          </p:nvSpPr>
          <p:spPr>
            <a:xfrm rot="-343619">
              <a:off x="752352" y="2198727"/>
              <a:ext cx="517376" cy="517410"/>
            </a:xfrm>
            <a:custGeom>
              <a:avLst/>
              <a:gdLst/>
              <a:ahLst/>
              <a:cxnLst/>
              <a:rect l="l" t="t" r="r" b="b"/>
              <a:pathLst>
                <a:path w="21600" h="21600" extrusionOk="0">
                  <a:moveTo>
                    <a:pt x="10822" y="3151"/>
                  </a:moveTo>
                  <a:cubicBezTo>
                    <a:pt x="15024" y="3151"/>
                    <a:pt x="18494" y="6575"/>
                    <a:pt x="18494" y="10823"/>
                  </a:cubicBezTo>
                  <a:cubicBezTo>
                    <a:pt x="18494" y="15023"/>
                    <a:pt x="15024" y="18448"/>
                    <a:pt x="10822" y="18448"/>
                  </a:cubicBezTo>
                  <a:cubicBezTo>
                    <a:pt x="6576" y="18448"/>
                    <a:pt x="3151" y="15023"/>
                    <a:pt x="3151" y="10823"/>
                  </a:cubicBezTo>
                  <a:cubicBezTo>
                    <a:pt x="3151" y="6575"/>
                    <a:pt x="6576" y="3151"/>
                    <a:pt x="10822" y="3151"/>
                  </a:cubicBezTo>
                  <a:close/>
                  <a:moveTo>
                    <a:pt x="10822" y="0"/>
                  </a:moveTo>
                  <a:cubicBezTo>
                    <a:pt x="4839" y="0"/>
                    <a:pt x="0" y="4841"/>
                    <a:pt x="0" y="10777"/>
                  </a:cubicBezTo>
                  <a:cubicBezTo>
                    <a:pt x="0" y="16759"/>
                    <a:pt x="4839" y="21600"/>
                    <a:pt x="10822" y="21600"/>
                  </a:cubicBezTo>
                  <a:cubicBezTo>
                    <a:pt x="16759" y="21600"/>
                    <a:pt x="21600" y="16759"/>
                    <a:pt x="21600" y="10777"/>
                  </a:cubicBezTo>
                  <a:cubicBezTo>
                    <a:pt x="21600" y="4841"/>
                    <a:pt x="16759" y="0"/>
                    <a:pt x="1082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0"/>
            <p:cNvSpPr/>
            <p:nvPr/>
          </p:nvSpPr>
          <p:spPr>
            <a:xfrm rot="-343619">
              <a:off x="2983261" y="1545651"/>
              <a:ext cx="475824" cy="320497"/>
            </a:xfrm>
            <a:custGeom>
              <a:avLst/>
              <a:gdLst/>
              <a:ahLst/>
              <a:cxnLst/>
              <a:rect l="l" t="t" r="r" b="b"/>
              <a:pathLst>
                <a:path w="21600" h="21600" extrusionOk="0">
                  <a:moveTo>
                    <a:pt x="1689" y="0"/>
                  </a:moveTo>
                  <a:lnTo>
                    <a:pt x="0" y="4348"/>
                  </a:lnTo>
                  <a:lnTo>
                    <a:pt x="19913" y="21600"/>
                  </a:lnTo>
                  <a:lnTo>
                    <a:pt x="21600" y="17249"/>
                  </a:lnTo>
                  <a:lnTo>
                    <a:pt x="1689"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0"/>
            <p:cNvSpPr/>
            <p:nvPr/>
          </p:nvSpPr>
          <p:spPr>
            <a:xfrm rot="-343619">
              <a:off x="2899315" y="663226"/>
              <a:ext cx="1035856" cy="404707"/>
            </a:xfrm>
            <a:custGeom>
              <a:avLst/>
              <a:gdLst/>
              <a:ahLst/>
              <a:cxnLst/>
              <a:rect l="l" t="t" r="r" b="b"/>
              <a:pathLst>
                <a:path w="21600" h="21600" extrusionOk="0">
                  <a:moveTo>
                    <a:pt x="21098" y="0"/>
                  </a:moveTo>
                  <a:lnTo>
                    <a:pt x="0" y="17865"/>
                  </a:lnTo>
                  <a:lnTo>
                    <a:pt x="479" y="21600"/>
                  </a:lnTo>
                  <a:lnTo>
                    <a:pt x="21600" y="3737"/>
                  </a:lnTo>
                  <a:lnTo>
                    <a:pt x="21098"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0"/>
            <p:cNvSpPr/>
            <p:nvPr/>
          </p:nvSpPr>
          <p:spPr>
            <a:xfrm rot="-343619">
              <a:off x="693733" y="1028767"/>
              <a:ext cx="826958" cy="313935"/>
            </a:xfrm>
            <a:custGeom>
              <a:avLst/>
              <a:gdLst/>
              <a:ahLst/>
              <a:cxnLst/>
              <a:rect l="l" t="t" r="r" b="b"/>
              <a:pathLst>
                <a:path w="21600" h="21600" extrusionOk="0">
                  <a:moveTo>
                    <a:pt x="543" y="0"/>
                  </a:moveTo>
                  <a:lnTo>
                    <a:pt x="0" y="4969"/>
                  </a:lnTo>
                  <a:lnTo>
                    <a:pt x="21028" y="21600"/>
                  </a:lnTo>
                  <a:lnTo>
                    <a:pt x="21600" y="16633"/>
                  </a:lnTo>
                  <a:lnTo>
                    <a:pt x="543"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0"/>
            <p:cNvSpPr/>
            <p:nvPr/>
          </p:nvSpPr>
          <p:spPr>
            <a:xfrm rot="-343619">
              <a:off x="1129683" y="1704050"/>
              <a:ext cx="253767" cy="253766"/>
            </a:xfrm>
            <a:custGeom>
              <a:avLst/>
              <a:gdLst/>
              <a:ahLst/>
              <a:cxnLst/>
              <a:rect l="l" t="t" r="r" b="b"/>
              <a:pathLst>
                <a:path w="21600" h="21600" extrusionOk="0">
                  <a:moveTo>
                    <a:pt x="10799" y="6330"/>
                  </a:moveTo>
                  <a:cubicBezTo>
                    <a:pt x="13221" y="6330"/>
                    <a:pt x="15270" y="8379"/>
                    <a:pt x="15270" y="10799"/>
                  </a:cubicBezTo>
                  <a:cubicBezTo>
                    <a:pt x="15270" y="13221"/>
                    <a:pt x="13221" y="15267"/>
                    <a:pt x="10799" y="15267"/>
                  </a:cubicBezTo>
                  <a:cubicBezTo>
                    <a:pt x="8379" y="15267"/>
                    <a:pt x="6330" y="13221"/>
                    <a:pt x="6330" y="10799"/>
                  </a:cubicBezTo>
                  <a:cubicBezTo>
                    <a:pt x="6330" y="8379"/>
                    <a:pt x="8379" y="6330"/>
                    <a:pt x="10799" y="6330"/>
                  </a:cubicBezTo>
                  <a:close/>
                  <a:moveTo>
                    <a:pt x="10799" y="0"/>
                  </a:moveTo>
                  <a:cubicBezTo>
                    <a:pt x="4842" y="0"/>
                    <a:pt x="0" y="4839"/>
                    <a:pt x="0" y="10799"/>
                  </a:cubicBezTo>
                  <a:cubicBezTo>
                    <a:pt x="0" y="16758"/>
                    <a:pt x="4842" y="21600"/>
                    <a:pt x="10799" y="21600"/>
                  </a:cubicBezTo>
                  <a:cubicBezTo>
                    <a:pt x="16758" y="21600"/>
                    <a:pt x="21600" y="16758"/>
                    <a:pt x="21600" y="10799"/>
                  </a:cubicBezTo>
                  <a:cubicBezTo>
                    <a:pt x="21600" y="4839"/>
                    <a:pt x="16758" y="0"/>
                    <a:pt x="1079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0"/>
            <p:cNvSpPr/>
            <p:nvPr/>
          </p:nvSpPr>
          <p:spPr>
            <a:xfrm rot="-343619">
              <a:off x="1317355" y="1677036"/>
              <a:ext cx="257048" cy="125796"/>
            </a:xfrm>
            <a:custGeom>
              <a:avLst/>
              <a:gdLst/>
              <a:ahLst/>
              <a:cxnLst/>
              <a:rect l="l" t="t" r="r" b="b"/>
              <a:pathLst>
                <a:path w="21600" h="21600" extrusionOk="0">
                  <a:moveTo>
                    <a:pt x="20311" y="0"/>
                  </a:moveTo>
                  <a:lnTo>
                    <a:pt x="0" y="9015"/>
                  </a:lnTo>
                  <a:lnTo>
                    <a:pt x="1379" y="21600"/>
                  </a:lnTo>
                  <a:lnTo>
                    <a:pt x="21600" y="12585"/>
                  </a:lnTo>
                  <a:lnTo>
                    <a:pt x="20311"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40"/>
            <p:cNvSpPr/>
            <p:nvPr/>
          </p:nvSpPr>
          <p:spPr>
            <a:xfrm rot="-343619">
              <a:off x="1157374" y="1948273"/>
              <a:ext cx="618025" cy="387229"/>
            </a:xfrm>
            <a:custGeom>
              <a:avLst/>
              <a:gdLst/>
              <a:ahLst/>
              <a:cxnLst/>
              <a:rect l="l" t="t" r="r" b="b"/>
              <a:pathLst>
                <a:path w="21600" h="21600" extrusionOk="0">
                  <a:moveTo>
                    <a:pt x="20339" y="0"/>
                  </a:moveTo>
                  <a:lnTo>
                    <a:pt x="0" y="17937"/>
                  </a:lnTo>
                  <a:lnTo>
                    <a:pt x="1261" y="21600"/>
                  </a:lnTo>
                  <a:lnTo>
                    <a:pt x="21600" y="3661"/>
                  </a:lnTo>
                  <a:lnTo>
                    <a:pt x="20339"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40"/>
            <p:cNvSpPr/>
            <p:nvPr/>
          </p:nvSpPr>
          <p:spPr>
            <a:xfrm rot="-343619">
              <a:off x="2701720" y="2208110"/>
              <a:ext cx="254872" cy="253766"/>
            </a:xfrm>
            <a:custGeom>
              <a:avLst/>
              <a:gdLst/>
              <a:ahLst/>
              <a:cxnLst/>
              <a:rect l="l" t="t" r="r" b="b"/>
              <a:pathLst>
                <a:path w="21600" h="21600" extrusionOk="0">
                  <a:moveTo>
                    <a:pt x="10845" y="6333"/>
                  </a:moveTo>
                  <a:cubicBezTo>
                    <a:pt x="13254" y="6333"/>
                    <a:pt x="15204" y="8379"/>
                    <a:pt x="15204" y="10801"/>
                  </a:cubicBezTo>
                  <a:cubicBezTo>
                    <a:pt x="15204" y="13221"/>
                    <a:pt x="13254" y="15270"/>
                    <a:pt x="10845" y="15270"/>
                  </a:cubicBezTo>
                  <a:cubicBezTo>
                    <a:pt x="8343" y="15270"/>
                    <a:pt x="6396" y="13221"/>
                    <a:pt x="6396" y="10801"/>
                  </a:cubicBezTo>
                  <a:cubicBezTo>
                    <a:pt x="6396" y="8379"/>
                    <a:pt x="8343" y="6333"/>
                    <a:pt x="10845" y="6333"/>
                  </a:cubicBezTo>
                  <a:close/>
                  <a:moveTo>
                    <a:pt x="10845" y="0"/>
                  </a:moveTo>
                  <a:cubicBezTo>
                    <a:pt x="4821" y="0"/>
                    <a:pt x="0" y="4842"/>
                    <a:pt x="0" y="10801"/>
                  </a:cubicBezTo>
                  <a:cubicBezTo>
                    <a:pt x="0" y="16761"/>
                    <a:pt x="4821" y="21600"/>
                    <a:pt x="10845" y="21600"/>
                  </a:cubicBezTo>
                  <a:cubicBezTo>
                    <a:pt x="16779" y="21600"/>
                    <a:pt x="21600" y="16761"/>
                    <a:pt x="21600" y="10801"/>
                  </a:cubicBezTo>
                  <a:cubicBezTo>
                    <a:pt x="21600" y="4842"/>
                    <a:pt x="16779" y="0"/>
                    <a:pt x="1084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0"/>
            <p:cNvSpPr/>
            <p:nvPr/>
          </p:nvSpPr>
          <p:spPr>
            <a:xfrm rot="-343619">
              <a:off x="2643003" y="2022692"/>
              <a:ext cx="167348" cy="247204"/>
            </a:xfrm>
            <a:custGeom>
              <a:avLst/>
              <a:gdLst/>
              <a:ahLst/>
              <a:cxnLst/>
              <a:rect l="l" t="t" r="r" b="b"/>
              <a:pathLst>
                <a:path w="21600" h="21600" extrusionOk="0">
                  <a:moveTo>
                    <a:pt x="8751" y="0"/>
                  </a:moveTo>
                  <a:lnTo>
                    <a:pt x="0" y="2774"/>
                  </a:lnTo>
                  <a:lnTo>
                    <a:pt x="12849" y="21600"/>
                  </a:lnTo>
                  <a:lnTo>
                    <a:pt x="21600" y="18829"/>
                  </a:lnTo>
                  <a:lnTo>
                    <a:pt x="8751"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0"/>
            <p:cNvSpPr/>
            <p:nvPr/>
          </p:nvSpPr>
          <p:spPr>
            <a:xfrm rot="-343619">
              <a:off x="1543366" y="351854"/>
              <a:ext cx="254573" cy="254423"/>
            </a:xfrm>
            <a:custGeom>
              <a:avLst/>
              <a:gdLst/>
              <a:ahLst/>
              <a:cxnLst/>
              <a:rect l="l" t="t" r="r" b="b"/>
              <a:pathLst>
                <a:path w="20772" h="21600" extrusionOk="0">
                  <a:moveTo>
                    <a:pt x="10363" y="6416"/>
                  </a:moveTo>
                  <a:cubicBezTo>
                    <a:pt x="12545" y="6416"/>
                    <a:pt x="14411" y="8129"/>
                    <a:pt x="14580" y="10516"/>
                  </a:cubicBezTo>
                  <a:cubicBezTo>
                    <a:pt x="14760" y="12929"/>
                    <a:pt x="13063" y="15067"/>
                    <a:pt x="10654" y="15251"/>
                  </a:cubicBezTo>
                  <a:cubicBezTo>
                    <a:pt x="10547" y="15260"/>
                    <a:pt x="10440" y="15263"/>
                    <a:pt x="10332" y="15263"/>
                  </a:cubicBezTo>
                  <a:cubicBezTo>
                    <a:pt x="8148" y="15263"/>
                    <a:pt x="6271" y="13468"/>
                    <a:pt x="6102" y="11164"/>
                  </a:cubicBezTo>
                  <a:cubicBezTo>
                    <a:pt x="5925" y="8750"/>
                    <a:pt x="7709" y="6615"/>
                    <a:pt x="10028" y="6428"/>
                  </a:cubicBezTo>
                  <a:cubicBezTo>
                    <a:pt x="10141" y="6419"/>
                    <a:pt x="10254" y="6416"/>
                    <a:pt x="10363" y="6416"/>
                  </a:cubicBezTo>
                  <a:close/>
                  <a:moveTo>
                    <a:pt x="10248" y="0"/>
                  </a:moveTo>
                  <a:cubicBezTo>
                    <a:pt x="10028" y="0"/>
                    <a:pt x="9805" y="6"/>
                    <a:pt x="9583" y="21"/>
                  </a:cubicBezTo>
                  <a:cubicBezTo>
                    <a:pt x="3870" y="487"/>
                    <a:pt x="-414" y="5686"/>
                    <a:pt x="31" y="11630"/>
                  </a:cubicBezTo>
                  <a:cubicBezTo>
                    <a:pt x="457" y="17286"/>
                    <a:pt x="4927" y="21600"/>
                    <a:pt x="10285" y="21600"/>
                  </a:cubicBezTo>
                  <a:cubicBezTo>
                    <a:pt x="10552" y="21600"/>
                    <a:pt x="10826" y="21588"/>
                    <a:pt x="11099" y="21565"/>
                  </a:cubicBezTo>
                  <a:cubicBezTo>
                    <a:pt x="16812" y="21195"/>
                    <a:pt x="21186" y="15993"/>
                    <a:pt x="20741" y="10049"/>
                  </a:cubicBezTo>
                  <a:cubicBezTo>
                    <a:pt x="20309" y="4340"/>
                    <a:pt x="15679" y="0"/>
                    <a:pt x="10248"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0"/>
            <p:cNvSpPr/>
            <p:nvPr/>
          </p:nvSpPr>
          <p:spPr>
            <a:xfrm rot="-343619">
              <a:off x="1695827" y="537233"/>
              <a:ext cx="181578" cy="245028"/>
            </a:xfrm>
            <a:custGeom>
              <a:avLst/>
              <a:gdLst/>
              <a:ahLst/>
              <a:cxnLst/>
              <a:rect l="l" t="t" r="r" b="b"/>
              <a:pathLst>
                <a:path w="21600" h="21600" extrusionOk="0">
                  <a:moveTo>
                    <a:pt x="7807" y="0"/>
                  </a:moveTo>
                  <a:lnTo>
                    <a:pt x="0" y="3279"/>
                  </a:lnTo>
                  <a:lnTo>
                    <a:pt x="13793" y="21600"/>
                  </a:lnTo>
                  <a:lnTo>
                    <a:pt x="21600" y="18321"/>
                  </a:lnTo>
                  <a:lnTo>
                    <a:pt x="7807"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0"/>
            <p:cNvSpPr/>
            <p:nvPr/>
          </p:nvSpPr>
          <p:spPr>
            <a:xfrm rot="-343619">
              <a:off x="2646425" y="12077"/>
              <a:ext cx="254785" cy="254491"/>
            </a:xfrm>
            <a:custGeom>
              <a:avLst/>
              <a:gdLst/>
              <a:ahLst/>
              <a:cxnLst/>
              <a:rect l="l" t="t" r="r" b="b"/>
              <a:pathLst>
                <a:path w="18984" h="21600" extrusionOk="0">
                  <a:moveTo>
                    <a:pt x="9459" y="6350"/>
                  </a:moveTo>
                  <a:cubicBezTo>
                    <a:pt x="10702" y="6350"/>
                    <a:pt x="11948" y="7045"/>
                    <a:pt x="12715" y="8326"/>
                  </a:cubicBezTo>
                  <a:cubicBezTo>
                    <a:pt x="13937" y="10366"/>
                    <a:pt x="13448" y="13151"/>
                    <a:pt x="11655" y="14544"/>
                  </a:cubicBezTo>
                  <a:cubicBezTo>
                    <a:pt x="10996" y="15021"/>
                    <a:pt x="10252" y="15247"/>
                    <a:pt x="9513" y="15247"/>
                  </a:cubicBezTo>
                  <a:cubicBezTo>
                    <a:pt x="8242" y="15247"/>
                    <a:pt x="6996" y="14573"/>
                    <a:pt x="6276" y="13339"/>
                  </a:cubicBezTo>
                  <a:cubicBezTo>
                    <a:pt x="5053" y="11295"/>
                    <a:pt x="5542" y="8510"/>
                    <a:pt x="7333" y="7118"/>
                  </a:cubicBezTo>
                  <a:cubicBezTo>
                    <a:pt x="7974" y="6596"/>
                    <a:pt x="8715" y="6350"/>
                    <a:pt x="9459" y="6350"/>
                  </a:cubicBezTo>
                  <a:close/>
                  <a:moveTo>
                    <a:pt x="9426" y="0"/>
                  </a:moveTo>
                  <a:cubicBezTo>
                    <a:pt x="7617" y="0"/>
                    <a:pt x="5787" y="586"/>
                    <a:pt x="4155" y="1826"/>
                  </a:cubicBezTo>
                  <a:cubicBezTo>
                    <a:pt x="-163" y="5168"/>
                    <a:pt x="-1306" y="11946"/>
                    <a:pt x="1630" y="16865"/>
                  </a:cubicBezTo>
                  <a:cubicBezTo>
                    <a:pt x="3463" y="19938"/>
                    <a:pt x="6438" y="21600"/>
                    <a:pt x="9467" y="21600"/>
                  </a:cubicBezTo>
                  <a:cubicBezTo>
                    <a:pt x="11289" y="21600"/>
                    <a:pt x="13129" y="20999"/>
                    <a:pt x="14751" y="19744"/>
                  </a:cubicBezTo>
                  <a:cubicBezTo>
                    <a:pt x="19151" y="16493"/>
                    <a:pt x="20294" y="9718"/>
                    <a:pt x="17360" y="4796"/>
                  </a:cubicBezTo>
                  <a:cubicBezTo>
                    <a:pt x="15512" y="1700"/>
                    <a:pt x="12501" y="0"/>
                    <a:pt x="942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0"/>
            <p:cNvSpPr/>
            <p:nvPr/>
          </p:nvSpPr>
          <p:spPr>
            <a:xfrm rot="-343619">
              <a:off x="2460431" y="214565"/>
              <a:ext cx="319393" cy="478000"/>
            </a:xfrm>
            <a:custGeom>
              <a:avLst/>
              <a:gdLst/>
              <a:ahLst/>
              <a:cxnLst/>
              <a:rect l="l" t="t" r="r" b="b"/>
              <a:pathLst>
                <a:path w="21600" h="21600" extrusionOk="0">
                  <a:moveTo>
                    <a:pt x="17309" y="0"/>
                  </a:moveTo>
                  <a:lnTo>
                    <a:pt x="0" y="19871"/>
                  </a:lnTo>
                  <a:lnTo>
                    <a:pt x="4363" y="21600"/>
                  </a:lnTo>
                  <a:lnTo>
                    <a:pt x="21600" y="1779"/>
                  </a:lnTo>
                  <a:lnTo>
                    <a:pt x="17309" y="0"/>
                  </a:ln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0"/>
            <p:cNvSpPr/>
            <p:nvPr/>
          </p:nvSpPr>
          <p:spPr>
            <a:xfrm rot="-343619">
              <a:off x="1464286" y="610720"/>
              <a:ext cx="1592640" cy="1592606"/>
            </a:xfrm>
            <a:custGeom>
              <a:avLst/>
              <a:gdLst/>
              <a:ahLst/>
              <a:cxnLst/>
              <a:rect l="l" t="t" r="r" b="b"/>
              <a:pathLst>
                <a:path w="21600" h="21600" extrusionOk="0">
                  <a:moveTo>
                    <a:pt x="10800" y="1142"/>
                  </a:moveTo>
                  <a:cubicBezTo>
                    <a:pt x="12937" y="1142"/>
                    <a:pt x="14910" y="1839"/>
                    <a:pt x="16512" y="3026"/>
                  </a:cubicBezTo>
                  <a:cubicBezTo>
                    <a:pt x="18470" y="4450"/>
                    <a:pt x="19864" y="6601"/>
                    <a:pt x="20309" y="9079"/>
                  </a:cubicBezTo>
                  <a:cubicBezTo>
                    <a:pt x="20413" y="9643"/>
                    <a:pt x="20458" y="10221"/>
                    <a:pt x="20458" y="10800"/>
                  </a:cubicBezTo>
                  <a:cubicBezTo>
                    <a:pt x="20458" y="16126"/>
                    <a:pt x="16126" y="20458"/>
                    <a:pt x="10800" y="20458"/>
                  </a:cubicBezTo>
                  <a:cubicBezTo>
                    <a:pt x="5474" y="20458"/>
                    <a:pt x="1143" y="16126"/>
                    <a:pt x="1143" y="10800"/>
                  </a:cubicBezTo>
                  <a:cubicBezTo>
                    <a:pt x="1143" y="8886"/>
                    <a:pt x="1706" y="7106"/>
                    <a:pt x="2671" y="5607"/>
                  </a:cubicBezTo>
                  <a:cubicBezTo>
                    <a:pt x="3353" y="4525"/>
                    <a:pt x="4258" y="3605"/>
                    <a:pt x="5311" y="2863"/>
                  </a:cubicBezTo>
                  <a:cubicBezTo>
                    <a:pt x="6869" y="1780"/>
                    <a:pt x="8768" y="1142"/>
                    <a:pt x="10800" y="1142"/>
                  </a:cubicBezTo>
                  <a:close/>
                  <a:moveTo>
                    <a:pt x="10800" y="0"/>
                  </a:moveTo>
                  <a:cubicBezTo>
                    <a:pt x="8486" y="0"/>
                    <a:pt x="6335" y="742"/>
                    <a:pt x="4569" y="1988"/>
                  </a:cubicBezTo>
                  <a:cubicBezTo>
                    <a:pt x="3427" y="2804"/>
                    <a:pt x="2433" y="3842"/>
                    <a:pt x="1677" y="5029"/>
                  </a:cubicBezTo>
                  <a:cubicBezTo>
                    <a:pt x="623" y="6705"/>
                    <a:pt x="0" y="8679"/>
                    <a:pt x="0" y="10800"/>
                  </a:cubicBezTo>
                  <a:cubicBezTo>
                    <a:pt x="0" y="16764"/>
                    <a:pt x="4851" y="21600"/>
                    <a:pt x="10800" y="21600"/>
                  </a:cubicBezTo>
                  <a:cubicBezTo>
                    <a:pt x="16764" y="21600"/>
                    <a:pt x="21600" y="16764"/>
                    <a:pt x="21600" y="10800"/>
                  </a:cubicBezTo>
                  <a:cubicBezTo>
                    <a:pt x="21600" y="10192"/>
                    <a:pt x="21555" y="9584"/>
                    <a:pt x="21452" y="8990"/>
                  </a:cubicBezTo>
                  <a:cubicBezTo>
                    <a:pt x="20977" y="6141"/>
                    <a:pt x="19375" y="3679"/>
                    <a:pt x="17120" y="2047"/>
                  </a:cubicBezTo>
                  <a:cubicBezTo>
                    <a:pt x="15340" y="757"/>
                    <a:pt x="13159" y="0"/>
                    <a:pt x="10800"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40"/>
            <p:cNvSpPr/>
            <p:nvPr/>
          </p:nvSpPr>
          <p:spPr>
            <a:xfrm rot="-343619">
              <a:off x="881393" y="2327805"/>
              <a:ext cx="259259" cy="259258"/>
            </a:xfrm>
            <a:custGeom>
              <a:avLst/>
              <a:gdLst/>
              <a:ahLst/>
              <a:cxnLst/>
              <a:rect l="l" t="t" r="r" b="b"/>
              <a:pathLst>
                <a:path w="21600" h="21600" extrusionOk="0">
                  <a:moveTo>
                    <a:pt x="10846" y="6561"/>
                  </a:moveTo>
                  <a:cubicBezTo>
                    <a:pt x="13306" y="6561"/>
                    <a:pt x="15312" y="8659"/>
                    <a:pt x="15312" y="11119"/>
                  </a:cubicBezTo>
                  <a:cubicBezTo>
                    <a:pt x="15312" y="13580"/>
                    <a:pt x="13306" y="15583"/>
                    <a:pt x="10846" y="15583"/>
                  </a:cubicBezTo>
                  <a:lnTo>
                    <a:pt x="10754" y="15583"/>
                  </a:lnTo>
                  <a:cubicBezTo>
                    <a:pt x="8294" y="15583"/>
                    <a:pt x="6291" y="13488"/>
                    <a:pt x="6291" y="11119"/>
                  </a:cubicBezTo>
                  <a:cubicBezTo>
                    <a:pt x="6291" y="8659"/>
                    <a:pt x="8294" y="6653"/>
                    <a:pt x="10754" y="6561"/>
                  </a:cubicBezTo>
                  <a:close/>
                  <a:moveTo>
                    <a:pt x="8659" y="0"/>
                  </a:moveTo>
                  <a:cubicBezTo>
                    <a:pt x="8386" y="0"/>
                    <a:pt x="8112" y="181"/>
                    <a:pt x="8020" y="455"/>
                  </a:cubicBezTo>
                  <a:lnTo>
                    <a:pt x="7473" y="2826"/>
                  </a:lnTo>
                  <a:lnTo>
                    <a:pt x="5471" y="1548"/>
                  </a:lnTo>
                  <a:cubicBezTo>
                    <a:pt x="5364" y="1479"/>
                    <a:pt x="5260" y="1450"/>
                    <a:pt x="5157" y="1450"/>
                  </a:cubicBezTo>
                  <a:cubicBezTo>
                    <a:pt x="4987" y="1450"/>
                    <a:pt x="4817" y="1528"/>
                    <a:pt x="4650" y="1640"/>
                  </a:cubicBezTo>
                  <a:lnTo>
                    <a:pt x="1643" y="4647"/>
                  </a:lnTo>
                  <a:cubicBezTo>
                    <a:pt x="1459" y="4921"/>
                    <a:pt x="1367" y="5194"/>
                    <a:pt x="1551" y="5468"/>
                  </a:cubicBezTo>
                  <a:lnTo>
                    <a:pt x="2826" y="7473"/>
                  </a:lnTo>
                  <a:lnTo>
                    <a:pt x="458" y="8020"/>
                  </a:lnTo>
                  <a:cubicBezTo>
                    <a:pt x="184" y="8112"/>
                    <a:pt x="0" y="8386"/>
                    <a:pt x="0" y="8659"/>
                  </a:cubicBezTo>
                  <a:lnTo>
                    <a:pt x="0" y="12941"/>
                  </a:lnTo>
                  <a:cubicBezTo>
                    <a:pt x="0" y="13214"/>
                    <a:pt x="184" y="13488"/>
                    <a:pt x="458" y="13580"/>
                  </a:cubicBezTo>
                  <a:lnTo>
                    <a:pt x="2826" y="14127"/>
                  </a:lnTo>
                  <a:lnTo>
                    <a:pt x="1551" y="16129"/>
                  </a:lnTo>
                  <a:cubicBezTo>
                    <a:pt x="1367" y="16403"/>
                    <a:pt x="1459" y="16676"/>
                    <a:pt x="1643" y="16953"/>
                  </a:cubicBezTo>
                  <a:lnTo>
                    <a:pt x="4650" y="19960"/>
                  </a:lnTo>
                  <a:cubicBezTo>
                    <a:pt x="4817" y="20072"/>
                    <a:pt x="4987" y="20150"/>
                    <a:pt x="5157" y="20150"/>
                  </a:cubicBezTo>
                  <a:cubicBezTo>
                    <a:pt x="5260" y="20150"/>
                    <a:pt x="5364" y="20118"/>
                    <a:pt x="5471" y="20049"/>
                  </a:cubicBezTo>
                  <a:lnTo>
                    <a:pt x="7473" y="18774"/>
                  </a:lnTo>
                  <a:lnTo>
                    <a:pt x="8020" y="21053"/>
                  </a:lnTo>
                  <a:cubicBezTo>
                    <a:pt x="8112" y="21416"/>
                    <a:pt x="8386" y="21600"/>
                    <a:pt x="8659" y="21600"/>
                  </a:cubicBezTo>
                  <a:lnTo>
                    <a:pt x="12941" y="21600"/>
                  </a:lnTo>
                  <a:cubicBezTo>
                    <a:pt x="13214" y="21600"/>
                    <a:pt x="13488" y="21416"/>
                    <a:pt x="13580" y="21053"/>
                  </a:cubicBezTo>
                  <a:lnTo>
                    <a:pt x="14127" y="18774"/>
                  </a:lnTo>
                  <a:lnTo>
                    <a:pt x="16132" y="20049"/>
                  </a:lnTo>
                  <a:cubicBezTo>
                    <a:pt x="16236" y="20118"/>
                    <a:pt x="16354" y="20150"/>
                    <a:pt x="16469" y="20150"/>
                  </a:cubicBezTo>
                  <a:cubicBezTo>
                    <a:pt x="16656" y="20150"/>
                    <a:pt x="16840" y="20072"/>
                    <a:pt x="16953" y="19960"/>
                  </a:cubicBezTo>
                  <a:lnTo>
                    <a:pt x="19960" y="16953"/>
                  </a:lnTo>
                  <a:cubicBezTo>
                    <a:pt x="20141" y="16676"/>
                    <a:pt x="20233" y="16314"/>
                    <a:pt x="20052" y="16129"/>
                  </a:cubicBezTo>
                  <a:lnTo>
                    <a:pt x="18774" y="14127"/>
                  </a:lnTo>
                  <a:lnTo>
                    <a:pt x="21053" y="13580"/>
                  </a:lnTo>
                  <a:cubicBezTo>
                    <a:pt x="21419" y="13488"/>
                    <a:pt x="21600" y="13214"/>
                    <a:pt x="21600" y="12941"/>
                  </a:cubicBezTo>
                  <a:lnTo>
                    <a:pt x="21600" y="8659"/>
                  </a:lnTo>
                  <a:cubicBezTo>
                    <a:pt x="21600" y="8386"/>
                    <a:pt x="21419" y="8112"/>
                    <a:pt x="21145" y="8020"/>
                  </a:cubicBezTo>
                  <a:lnTo>
                    <a:pt x="18774" y="7473"/>
                  </a:lnTo>
                  <a:lnTo>
                    <a:pt x="20052" y="5468"/>
                  </a:lnTo>
                  <a:cubicBezTo>
                    <a:pt x="20233" y="5194"/>
                    <a:pt x="20141" y="4921"/>
                    <a:pt x="19960" y="4647"/>
                  </a:cubicBezTo>
                  <a:lnTo>
                    <a:pt x="16953" y="1640"/>
                  </a:lnTo>
                  <a:cubicBezTo>
                    <a:pt x="16783" y="1528"/>
                    <a:pt x="16613" y="1450"/>
                    <a:pt x="16446" y="1450"/>
                  </a:cubicBezTo>
                  <a:cubicBezTo>
                    <a:pt x="16340" y="1450"/>
                    <a:pt x="16236" y="1479"/>
                    <a:pt x="16132" y="1548"/>
                  </a:cubicBezTo>
                  <a:lnTo>
                    <a:pt x="14127" y="2826"/>
                  </a:lnTo>
                  <a:lnTo>
                    <a:pt x="13580" y="455"/>
                  </a:lnTo>
                  <a:cubicBezTo>
                    <a:pt x="13488" y="181"/>
                    <a:pt x="13214" y="0"/>
                    <a:pt x="1294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40"/>
            <p:cNvSpPr/>
            <p:nvPr/>
          </p:nvSpPr>
          <p:spPr>
            <a:xfrm rot="-343619">
              <a:off x="3975203" y="353503"/>
              <a:ext cx="365331" cy="327061"/>
            </a:xfrm>
            <a:custGeom>
              <a:avLst/>
              <a:gdLst/>
              <a:ahLst/>
              <a:cxnLst/>
              <a:rect l="l" t="t" r="r" b="b"/>
              <a:pathLst>
                <a:path w="21600" h="21600" extrusionOk="0">
                  <a:moveTo>
                    <a:pt x="6725" y="9029"/>
                  </a:moveTo>
                  <a:cubicBezTo>
                    <a:pt x="7438" y="9029"/>
                    <a:pt x="8020" y="9679"/>
                    <a:pt x="8020" y="10475"/>
                  </a:cubicBezTo>
                  <a:cubicBezTo>
                    <a:pt x="8020" y="11269"/>
                    <a:pt x="7438" y="11919"/>
                    <a:pt x="6725" y="11919"/>
                  </a:cubicBezTo>
                  <a:cubicBezTo>
                    <a:pt x="6014" y="11919"/>
                    <a:pt x="5432" y="11269"/>
                    <a:pt x="5432" y="10475"/>
                  </a:cubicBezTo>
                  <a:cubicBezTo>
                    <a:pt x="5432" y="9679"/>
                    <a:pt x="6014" y="9029"/>
                    <a:pt x="6725" y="9029"/>
                  </a:cubicBezTo>
                  <a:close/>
                  <a:moveTo>
                    <a:pt x="10799" y="9029"/>
                  </a:moveTo>
                  <a:cubicBezTo>
                    <a:pt x="11512" y="9029"/>
                    <a:pt x="12094" y="9679"/>
                    <a:pt x="12094" y="10475"/>
                  </a:cubicBezTo>
                  <a:cubicBezTo>
                    <a:pt x="12094" y="11269"/>
                    <a:pt x="11512" y="11919"/>
                    <a:pt x="10799" y="11919"/>
                  </a:cubicBezTo>
                  <a:cubicBezTo>
                    <a:pt x="10088" y="11919"/>
                    <a:pt x="9506" y="11269"/>
                    <a:pt x="9506" y="10475"/>
                  </a:cubicBezTo>
                  <a:cubicBezTo>
                    <a:pt x="9506" y="9679"/>
                    <a:pt x="10088" y="9029"/>
                    <a:pt x="10799" y="9029"/>
                  </a:cubicBezTo>
                  <a:close/>
                  <a:moveTo>
                    <a:pt x="14744" y="9029"/>
                  </a:moveTo>
                  <a:cubicBezTo>
                    <a:pt x="15457" y="9029"/>
                    <a:pt x="16039" y="9679"/>
                    <a:pt x="16039" y="10475"/>
                  </a:cubicBezTo>
                  <a:cubicBezTo>
                    <a:pt x="16039" y="11269"/>
                    <a:pt x="15457" y="11919"/>
                    <a:pt x="14744" y="11919"/>
                  </a:cubicBezTo>
                  <a:cubicBezTo>
                    <a:pt x="14034" y="11919"/>
                    <a:pt x="13452" y="11269"/>
                    <a:pt x="13452" y="10475"/>
                  </a:cubicBezTo>
                  <a:cubicBezTo>
                    <a:pt x="13452" y="9679"/>
                    <a:pt x="14034" y="9029"/>
                    <a:pt x="14744" y="9029"/>
                  </a:cubicBezTo>
                  <a:close/>
                  <a:moveTo>
                    <a:pt x="10799" y="0"/>
                  </a:moveTo>
                  <a:cubicBezTo>
                    <a:pt x="4850" y="0"/>
                    <a:pt x="0" y="4261"/>
                    <a:pt x="0" y="9535"/>
                  </a:cubicBezTo>
                  <a:cubicBezTo>
                    <a:pt x="0" y="14736"/>
                    <a:pt x="4850" y="19000"/>
                    <a:pt x="10799" y="19000"/>
                  </a:cubicBezTo>
                  <a:cubicBezTo>
                    <a:pt x="11124" y="19000"/>
                    <a:pt x="11446" y="19000"/>
                    <a:pt x="11769" y="18927"/>
                  </a:cubicBezTo>
                  <a:lnTo>
                    <a:pt x="12610" y="21237"/>
                  </a:lnTo>
                  <a:cubicBezTo>
                    <a:pt x="12676" y="21454"/>
                    <a:pt x="12804" y="21527"/>
                    <a:pt x="12998" y="21600"/>
                  </a:cubicBezTo>
                  <a:lnTo>
                    <a:pt x="13064" y="21600"/>
                  </a:lnTo>
                  <a:cubicBezTo>
                    <a:pt x="13192" y="21600"/>
                    <a:pt x="13321" y="21527"/>
                    <a:pt x="13452" y="21383"/>
                  </a:cubicBezTo>
                  <a:lnTo>
                    <a:pt x="16490" y="17553"/>
                  </a:lnTo>
                  <a:cubicBezTo>
                    <a:pt x="19725" y="15820"/>
                    <a:pt x="21600" y="12786"/>
                    <a:pt x="21600" y="9535"/>
                  </a:cubicBezTo>
                  <a:cubicBezTo>
                    <a:pt x="21600" y="4261"/>
                    <a:pt x="16750" y="0"/>
                    <a:pt x="10799"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0"/>
            <p:cNvSpPr/>
            <p:nvPr/>
          </p:nvSpPr>
          <p:spPr>
            <a:xfrm rot="-343619">
              <a:off x="1969796" y="1125842"/>
              <a:ext cx="638400" cy="697778"/>
            </a:xfrm>
            <a:custGeom>
              <a:avLst/>
              <a:gdLst/>
              <a:ahLst/>
              <a:cxnLst/>
              <a:rect l="l" t="t" r="r" b="b"/>
              <a:pathLst>
                <a:path w="20138" h="21600" extrusionOk="0">
                  <a:moveTo>
                    <a:pt x="3349" y="0"/>
                  </a:moveTo>
                  <a:cubicBezTo>
                    <a:pt x="3188" y="0"/>
                    <a:pt x="3017" y="29"/>
                    <a:pt x="2835" y="94"/>
                  </a:cubicBezTo>
                  <a:cubicBezTo>
                    <a:pt x="1144" y="738"/>
                    <a:pt x="2077" y="2904"/>
                    <a:pt x="2077" y="2904"/>
                  </a:cubicBezTo>
                  <a:lnTo>
                    <a:pt x="5940" y="12961"/>
                  </a:lnTo>
                  <a:cubicBezTo>
                    <a:pt x="5995" y="13095"/>
                    <a:pt x="5900" y="13185"/>
                    <a:pt x="5806" y="13185"/>
                  </a:cubicBezTo>
                  <a:cubicBezTo>
                    <a:pt x="5781" y="13185"/>
                    <a:pt x="5756" y="13179"/>
                    <a:pt x="5733" y="13164"/>
                  </a:cubicBezTo>
                  <a:lnTo>
                    <a:pt x="3870" y="12081"/>
                  </a:lnTo>
                  <a:cubicBezTo>
                    <a:pt x="3870" y="12081"/>
                    <a:pt x="3870" y="12047"/>
                    <a:pt x="3836" y="12047"/>
                  </a:cubicBezTo>
                  <a:cubicBezTo>
                    <a:pt x="3736" y="11973"/>
                    <a:pt x="2696" y="11100"/>
                    <a:pt x="1657" y="11100"/>
                  </a:cubicBezTo>
                  <a:cubicBezTo>
                    <a:pt x="1262" y="11100"/>
                    <a:pt x="866" y="11227"/>
                    <a:pt x="523" y="11573"/>
                  </a:cubicBezTo>
                  <a:cubicBezTo>
                    <a:pt x="-719" y="12859"/>
                    <a:pt x="627" y="14248"/>
                    <a:pt x="730" y="14350"/>
                  </a:cubicBezTo>
                  <a:cubicBezTo>
                    <a:pt x="765" y="14350"/>
                    <a:pt x="765" y="14350"/>
                    <a:pt x="765" y="14383"/>
                  </a:cubicBezTo>
                  <a:lnTo>
                    <a:pt x="9943" y="20918"/>
                  </a:lnTo>
                  <a:cubicBezTo>
                    <a:pt x="9978" y="20952"/>
                    <a:pt x="9978" y="20952"/>
                    <a:pt x="10012" y="20986"/>
                  </a:cubicBezTo>
                  <a:lnTo>
                    <a:pt x="10150" y="21291"/>
                  </a:lnTo>
                  <a:cubicBezTo>
                    <a:pt x="10253" y="21492"/>
                    <a:pt x="10452" y="21600"/>
                    <a:pt x="10646" y="21600"/>
                  </a:cubicBezTo>
                  <a:cubicBezTo>
                    <a:pt x="10712" y="21600"/>
                    <a:pt x="10779" y="21587"/>
                    <a:pt x="10840" y="21562"/>
                  </a:cubicBezTo>
                  <a:lnTo>
                    <a:pt x="19018" y="18344"/>
                  </a:lnTo>
                  <a:cubicBezTo>
                    <a:pt x="19294" y="18210"/>
                    <a:pt x="19432" y="17938"/>
                    <a:pt x="19328" y="17667"/>
                  </a:cubicBezTo>
                  <a:lnTo>
                    <a:pt x="19225" y="17363"/>
                  </a:lnTo>
                  <a:cubicBezTo>
                    <a:pt x="19190" y="17295"/>
                    <a:pt x="19190" y="17227"/>
                    <a:pt x="19225" y="17194"/>
                  </a:cubicBezTo>
                  <a:cubicBezTo>
                    <a:pt x="20881" y="15094"/>
                    <a:pt x="19777" y="12284"/>
                    <a:pt x="19777" y="12284"/>
                  </a:cubicBezTo>
                  <a:lnTo>
                    <a:pt x="18121" y="8153"/>
                  </a:lnTo>
                  <a:cubicBezTo>
                    <a:pt x="18121" y="8153"/>
                    <a:pt x="18121" y="8153"/>
                    <a:pt x="18121" y="8118"/>
                  </a:cubicBezTo>
                  <a:cubicBezTo>
                    <a:pt x="18086" y="7984"/>
                    <a:pt x="17604" y="6020"/>
                    <a:pt x="16120" y="6020"/>
                  </a:cubicBezTo>
                  <a:cubicBezTo>
                    <a:pt x="15257" y="6020"/>
                    <a:pt x="14774" y="6392"/>
                    <a:pt x="14532" y="6731"/>
                  </a:cubicBezTo>
                  <a:cubicBezTo>
                    <a:pt x="14505" y="6770"/>
                    <a:pt x="14461" y="6789"/>
                    <a:pt x="14417" y="6789"/>
                  </a:cubicBezTo>
                  <a:cubicBezTo>
                    <a:pt x="14349" y="6789"/>
                    <a:pt x="14277" y="6745"/>
                    <a:pt x="14257" y="6663"/>
                  </a:cubicBezTo>
                  <a:cubicBezTo>
                    <a:pt x="14153" y="6257"/>
                    <a:pt x="13808" y="5715"/>
                    <a:pt x="12773" y="5613"/>
                  </a:cubicBezTo>
                  <a:cubicBezTo>
                    <a:pt x="12665" y="5600"/>
                    <a:pt x="12562" y="5595"/>
                    <a:pt x="12465" y="5595"/>
                  </a:cubicBezTo>
                  <a:cubicBezTo>
                    <a:pt x="11513" y="5595"/>
                    <a:pt x="11100" y="6162"/>
                    <a:pt x="10943" y="6562"/>
                  </a:cubicBezTo>
                  <a:cubicBezTo>
                    <a:pt x="10926" y="6634"/>
                    <a:pt x="10867" y="6668"/>
                    <a:pt x="10807" y="6668"/>
                  </a:cubicBezTo>
                  <a:cubicBezTo>
                    <a:pt x="10754" y="6668"/>
                    <a:pt x="10700" y="6642"/>
                    <a:pt x="10668" y="6595"/>
                  </a:cubicBezTo>
                  <a:cubicBezTo>
                    <a:pt x="10345" y="5934"/>
                    <a:pt x="9725" y="5201"/>
                    <a:pt x="8912" y="5201"/>
                  </a:cubicBezTo>
                  <a:cubicBezTo>
                    <a:pt x="8768" y="5201"/>
                    <a:pt x="8616" y="5223"/>
                    <a:pt x="8459" y="5274"/>
                  </a:cubicBezTo>
                  <a:cubicBezTo>
                    <a:pt x="7770" y="5478"/>
                    <a:pt x="7459" y="5918"/>
                    <a:pt x="7321" y="6257"/>
                  </a:cubicBezTo>
                  <a:cubicBezTo>
                    <a:pt x="7287" y="6324"/>
                    <a:pt x="7226" y="6359"/>
                    <a:pt x="7166" y="6359"/>
                  </a:cubicBezTo>
                  <a:cubicBezTo>
                    <a:pt x="7105" y="6359"/>
                    <a:pt x="7045" y="6324"/>
                    <a:pt x="7010" y="6257"/>
                  </a:cubicBezTo>
                  <a:lnTo>
                    <a:pt x="5354" y="2024"/>
                  </a:lnTo>
                  <a:cubicBezTo>
                    <a:pt x="5354" y="2024"/>
                    <a:pt x="4694" y="0"/>
                    <a:pt x="334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0"/>
            <p:cNvSpPr/>
            <p:nvPr/>
          </p:nvSpPr>
          <p:spPr>
            <a:xfrm rot="-343619">
              <a:off x="2334082" y="1709877"/>
              <a:ext cx="382948" cy="282331"/>
            </a:xfrm>
            <a:custGeom>
              <a:avLst/>
              <a:gdLst/>
              <a:ahLst/>
              <a:cxnLst/>
              <a:rect l="l" t="t" r="r" b="b"/>
              <a:pathLst>
                <a:path w="21302" h="21600" extrusionOk="0">
                  <a:moveTo>
                    <a:pt x="16958" y="0"/>
                  </a:moveTo>
                  <a:cubicBezTo>
                    <a:pt x="16835" y="0"/>
                    <a:pt x="16708" y="26"/>
                    <a:pt x="16585" y="82"/>
                  </a:cubicBezTo>
                  <a:lnTo>
                    <a:pt x="642" y="8953"/>
                  </a:lnTo>
                  <a:cubicBezTo>
                    <a:pt x="94" y="9204"/>
                    <a:pt x="-148" y="10124"/>
                    <a:pt x="94" y="10877"/>
                  </a:cubicBezTo>
                  <a:lnTo>
                    <a:pt x="3382" y="20752"/>
                  </a:lnTo>
                  <a:cubicBezTo>
                    <a:pt x="3564" y="21317"/>
                    <a:pt x="3950" y="21600"/>
                    <a:pt x="4365" y="21600"/>
                  </a:cubicBezTo>
                  <a:cubicBezTo>
                    <a:pt x="4502" y="21600"/>
                    <a:pt x="4644" y="21568"/>
                    <a:pt x="4780" y="21505"/>
                  </a:cubicBezTo>
                  <a:lnTo>
                    <a:pt x="20601" y="12885"/>
                  </a:lnTo>
                  <a:cubicBezTo>
                    <a:pt x="21210" y="12634"/>
                    <a:pt x="21452" y="11714"/>
                    <a:pt x="21210" y="10961"/>
                  </a:cubicBezTo>
                  <a:lnTo>
                    <a:pt x="17922" y="835"/>
                  </a:lnTo>
                  <a:cubicBezTo>
                    <a:pt x="17782" y="317"/>
                    <a:pt x="17384" y="0"/>
                    <a:pt x="16958"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0"/>
            <p:cNvSpPr/>
            <p:nvPr/>
          </p:nvSpPr>
          <p:spPr>
            <a:xfrm rot="-343619">
              <a:off x="1884434" y="905064"/>
              <a:ext cx="103902" cy="161407"/>
            </a:xfrm>
            <a:custGeom>
              <a:avLst/>
              <a:gdLst/>
              <a:ahLst/>
              <a:cxnLst/>
              <a:rect l="l" t="t" r="r" b="b"/>
              <a:pathLst>
                <a:path w="19919" h="21600" extrusionOk="0">
                  <a:moveTo>
                    <a:pt x="6721" y="0"/>
                  </a:moveTo>
                  <a:cubicBezTo>
                    <a:pt x="5880" y="0"/>
                    <a:pt x="5026" y="120"/>
                    <a:pt x="4191" y="374"/>
                  </a:cubicBezTo>
                  <a:cubicBezTo>
                    <a:pt x="841" y="1253"/>
                    <a:pt x="-841" y="3887"/>
                    <a:pt x="417" y="6226"/>
                  </a:cubicBezTo>
                  <a:lnTo>
                    <a:pt x="7337" y="18669"/>
                  </a:lnTo>
                  <a:cubicBezTo>
                    <a:pt x="8390" y="20426"/>
                    <a:pt x="10694" y="21600"/>
                    <a:pt x="13422" y="21600"/>
                  </a:cubicBezTo>
                  <a:cubicBezTo>
                    <a:pt x="14256" y="21600"/>
                    <a:pt x="14886" y="21452"/>
                    <a:pt x="15727" y="21304"/>
                  </a:cubicBezTo>
                  <a:cubicBezTo>
                    <a:pt x="19084" y="20283"/>
                    <a:pt x="20759" y="17648"/>
                    <a:pt x="19501" y="15304"/>
                  </a:cubicBezTo>
                  <a:lnTo>
                    <a:pt x="12581" y="2861"/>
                  </a:lnTo>
                  <a:cubicBezTo>
                    <a:pt x="11634" y="1100"/>
                    <a:pt x="9264" y="0"/>
                    <a:pt x="672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0"/>
            <p:cNvSpPr/>
            <p:nvPr/>
          </p:nvSpPr>
          <p:spPr>
            <a:xfrm rot="-343619">
              <a:off x="1758050" y="1046537"/>
              <a:ext cx="159839" cy="107973"/>
            </a:xfrm>
            <a:custGeom>
              <a:avLst/>
              <a:gdLst/>
              <a:ahLst/>
              <a:cxnLst/>
              <a:rect l="l" t="t" r="r" b="b"/>
              <a:pathLst>
                <a:path w="20362" h="21600" extrusionOk="0">
                  <a:moveTo>
                    <a:pt x="4406" y="0"/>
                  </a:moveTo>
                  <a:cubicBezTo>
                    <a:pt x="2707" y="0"/>
                    <a:pt x="1075" y="1513"/>
                    <a:pt x="358" y="4098"/>
                  </a:cubicBezTo>
                  <a:cubicBezTo>
                    <a:pt x="-619" y="7380"/>
                    <a:pt x="494" y="11532"/>
                    <a:pt x="2584" y="13066"/>
                  </a:cubicBezTo>
                  <a:lnTo>
                    <a:pt x="14152" y="21165"/>
                  </a:lnTo>
                  <a:cubicBezTo>
                    <a:pt x="14711" y="21600"/>
                    <a:pt x="15406" y="21600"/>
                    <a:pt x="15965" y="21600"/>
                  </a:cubicBezTo>
                  <a:cubicBezTo>
                    <a:pt x="17637" y="21600"/>
                    <a:pt x="19168" y="20073"/>
                    <a:pt x="20004" y="17661"/>
                  </a:cubicBezTo>
                  <a:cubicBezTo>
                    <a:pt x="20981" y="14158"/>
                    <a:pt x="19863" y="10005"/>
                    <a:pt x="17773" y="8471"/>
                  </a:cubicBezTo>
                  <a:lnTo>
                    <a:pt x="6210" y="594"/>
                  </a:lnTo>
                  <a:cubicBezTo>
                    <a:pt x="5625" y="193"/>
                    <a:pt x="5009" y="0"/>
                    <a:pt x="440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0"/>
            <p:cNvSpPr/>
            <p:nvPr/>
          </p:nvSpPr>
          <p:spPr>
            <a:xfrm rot="-343619">
              <a:off x="2134289" y="1169321"/>
              <a:ext cx="159839" cy="109079"/>
            </a:xfrm>
            <a:custGeom>
              <a:avLst/>
              <a:gdLst/>
              <a:ahLst/>
              <a:cxnLst/>
              <a:rect l="l" t="t" r="r" b="b"/>
              <a:pathLst>
                <a:path w="20362" h="21600" extrusionOk="0">
                  <a:moveTo>
                    <a:pt x="4410" y="0"/>
                  </a:moveTo>
                  <a:cubicBezTo>
                    <a:pt x="2707" y="0"/>
                    <a:pt x="1079" y="1498"/>
                    <a:pt x="358" y="4049"/>
                  </a:cubicBezTo>
                  <a:cubicBezTo>
                    <a:pt x="-619" y="7298"/>
                    <a:pt x="499" y="11416"/>
                    <a:pt x="2589" y="12934"/>
                  </a:cubicBezTo>
                  <a:lnTo>
                    <a:pt x="14152" y="20950"/>
                  </a:lnTo>
                  <a:cubicBezTo>
                    <a:pt x="14711" y="21381"/>
                    <a:pt x="15406" y="21600"/>
                    <a:pt x="15965" y="21600"/>
                  </a:cubicBezTo>
                  <a:cubicBezTo>
                    <a:pt x="17637" y="21600"/>
                    <a:pt x="19168" y="20082"/>
                    <a:pt x="20004" y="17482"/>
                  </a:cubicBezTo>
                  <a:cubicBezTo>
                    <a:pt x="20981" y="14015"/>
                    <a:pt x="19868" y="10116"/>
                    <a:pt x="17778" y="8598"/>
                  </a:cubicBezTo>
                  <a:lnTo>
                    <a:pt x="6210" y="588"/>
                  </a:lnTo>
                  <a:cubicBezTo>
                    <a:pt x="5625" y="192"/>
                    <a:pt x="5013" y="0"/>
                    <a:pt x="441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0"/>
            <p:cNvSpPr/>
            <p:nvPr/>
          </p:nvSpPr>
          <p:spPr>
            <a:xfrm rot="-343619">
              <a:off x="1769438" y="1199431"/>
              <a:ext cx="160789" cy="104519"/>
            </a:xfrm>
            <a:custGeom>
              <a:avLst/>
              <a:gdLst/>
              <a:ahLst/>
              <a:cxnLst/>
              <a:rect l="l" t="t" r="r" b="b"/>
              <a:pathLst>
                <a:path w="20483" h="21600" extrusionOk="0">
                  <a:moveTo>
                    <a:pt x="16233" y="0"/>
                  </a:moveTo>
                  <a:cubicBezTo>
                    <a:pt x="15661" y="0"/>
                    <a:pt x="15071" y="186"/>
                    <a:pt x="14490" y="578"/>
                  </a:cubicBezTo>
                  <a:lnTo>
                    <a:pt x="2786" y="7809"/>
                  </a:lnTo>
                  <a:cubicBezTo>
                    <a:pt x="555" y="9394"/>
                    <a:pt x="-558" y="13463"/>
                    <a:pt x="278" y="17074"/>
                  </a:cubicBezTo>
                  <a:cubicBezTo>
                    <a:pt x="973" y="19794"/>
                    <a:pt x="2509" y="21600"/>
                    <a:pt x="4317" y="21600"/>
                  </a:cubicBezTo>
                  <a:cubicBezTo>
                    <a:pt x="4876" y="21600"/>
                    <a:pt x="5294" y="21372"/>
                    <a:pt x="5853" y="21150"/>
                  </a:cubicBezTo>
                  <a:lnTo>
                    <a:pt x="17698" y="13684"/>
                  </a:lnTo>
                  <a:cubicBezTo>
                    <a:pt x="19924" y="12328"/>
                    <a:pt x="21042" y="8259"/>
                    <a:pt x="20206" y="4647"/>
                  </a:cubicBezTo>
                  <a:cubicBezTo>
                    <a:pt x="19572" y="1742"/>
                    <a:pt x="17988" y="0"/>
                    <a:pt x="1623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0"/>
            <p:cNvSpPr/>
            <p:nvPr/>
          </p:nvSpPr>
          <p:spPr>
            <a:xfrm rot="-343619">
              <a:off x="2121944" y="1020676"/>
              <a:ext cx="160789" cy="103898"/>
            </a:xfrm>
            <a:custGeom>
              <a:avLst/>
              <a:gdLst/>
              <a:ahLst/>
              <a:cxnLst/>
              <a:rect l="l" t="t" r="r" b="b"/>
              <a:pathLst>
                <a:path w="20483" h="21600" extrusionOk="0">
                  <a:moveTo>
                    <a:pt x="16157" y="0"/>
                  </a:moveTo>
                  <a:cubicBezTo>
                    <a:pt x="15651" y="0"/>
                    <a:pt x="15132" y="144"/>
                    <a:pt x="14630" y="452"/>
                  </a:cubicBezTo>
                  <a:lnTo>
                    <a:pt x="2789" y="7956"/>
                  </a:lnTo>
                  <a:cubicBezTo>
                    <a:pt x="559" y="9321"/>
                    <a:pt x="-559" y="13414"/>
                    <a:pt x="277" y="17055"/>
                  </a:cubicBezTo>
                  <a:cubicBezTo>
                    <a:pt x="977" y="19783"/>
                    <a:pt x="2649" y="21600"/>
                    <a:pt x="4321" y="21600"/>
                  </a:cubicBezTo>
                  <a:cubicBezTo>
                    <a:pt x="4880" y="21600"/>
                    <a:pt x="5434" y="21377"/>
                    <a:pt x="5852" y="21148"/>
                  </a:cubicBezTo>
                  <a:lnTo>
                    <a:pt x="17697" y="13644"/>
                  </a:lnTo>
                  <a:cubicBezTo>
                    <a:pt x="19928" y="12279"/>
                    <a:pt x="21041" y="8186"/>
                    <a:pt x="20205" y="4545"/>
                  </a:cubicBezTo>
                  <a:cubicBezTo>
                    <a:pt x="19558" y="1723"/>
                    <a:pt x="17908" y="0"/>
                    <a:pt x="1615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0"/>
            <p:cNvSpPr/>
            <p:nvPr/>
          </p:nvSpPr>
          <p:spPr>
            <a:xfrm rot="-343619">
              <a:off x="1910302" y="1270321"/>
              <a:ext cx="108747" cy="159369"/>
            </a:xfrm>
            <a:custGeom>
              <a:avLst/>
              <a:gdLst/>
              <a:ahLst/>
              <a:cxnLst/>
              <a:rect l="l" t="t" r="r" b="b"/>
              <a:pathLst>
                <a:path w="19885" h="21600" extrusionOk="0">
                  <a:moveTo>
                    <a:pt x="13588" y="0"/>
                  </a:moveTo>
                  <a:cubicBezTo>
                    <a:pt x="11207" y="0"/>
                    <a:pt x="8978" y="1025"/>
                    <a:pt x="7942" y="2776"/>
                  </a:cubicBezTo>
                  <a:lnTo>
                    <a:pt x="540" y="15079"/>
                  </a:lnTo>
                  <a:cubicBezTo>
                    <a:pt x="-856" y="17452"/>
                    <a:pt x="540" y="20121"/>
                    <a:pt x="3742" y="21155"/>
                  </a:cubicBezTo>
                  <a:cubicBezTo>
                    <a:pt x="4544" y="21455"/>
                    <a:pt x="5340" y="21600"/>
                    <a:pt x="6142" y="21600"/>
                  </a:cubicBezTo>
                  <a:cubicBezTo>
                    <a:pt x="8542" y="21600"/>
                    <a:pt x="10942" y="20565"/>
                    <a:pt x="11940" y="18786"/>
                  </a:cubicBezTo>
                  <a:lnTo>
                    <a:pt x="19342" y="6479"/>
                  </a:lnTo>
                  <a:cubicBezTo>
                    <a:pt x="20744" y="4255"/>
                    <a:pt x="19342" y="1437"/>
                    <a:pt x="16140" y="403"/>
                  </a:cubicBezTo>
                  <a:cubicBezTo>
                    <a:pt x="15306" y="131"/>
                    <a:pt x="14435" y="0"/>
                    <a:pt x="13588"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0"/>
            <p:cNvSpPr/>
            <p:nvPr/>
          </p:nvSpPr>
          <p:spPr>
            <a:xfrm rot="-343619">
              <a:off x="2033074" y="894143"/>
              <a:ext cx="108762" cy="159369"/>
            </a:xfrm>
            <a:custGeom>
              <a:avLst/>
              <a:gdLst/>
              <a:ahLst/>
              <a:cxnLst/>
              <a:rect l="l" t="t" r="r" b="b"/>
              <a:pathLst>
                <a:path w="19882" h="21600" extrusionOk="0">
                  <a:moveTo>
                    <a:pt x="13587" y="0"/>
                  </a:moveTo>
                  <a:cubicBezTo>
                    <a:pt x="11201" y="0"/>
                    <a:pt x="8972" y="1021"/>
                    <a:pt x="7943" y="2771"/>
                  </a:cubicBezTo>
                  <a:lnTo>
                    <a:pt x="543" y="15079"/>
                  </a:lnTo>
                  <a:cubicBezTo>
                    <a:pt x="-859" y="17448"/>
                    <a:pt x="543" y="20116"/>
                    <a:pt x="3744" y="21155"/>
                  </a:cubicBezTo>
                  <a:cubicBezTo>
                    <a:pt x="4539" y="21450"/>
                    <a:pt x="5341" y="21600"/>
                    <a:pt x="6339" y="21600"/>
                  </a:cubicBezTo>
                  <a:cubicBezTo>
                    <a:pt x="8738" y="21600"/>
                    <a:pt x="10942" y="20561"/>
                    <a:pt x="11939" y="18782"/>
                  </a:cubicBezTo>
                  <a:lnTo>
                    <a:pt x="19339" y="6479"/>
                  </a:lnTo>
                  <a:cubicBezTo>
                    <a:pt x="20741" y="4255"/>
                    <a:pt x="19339" y="1437"/>
                    <a:pt x="16138" y="398"/>
                  </a:cubicBezTo>
                  <a:cubicBezTo>
                    <a:pt x="15298" y="126"/>
                    <a:pt x="14433" y="0"/>
                    <a:pt x="1358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0"/>
            <p:cNvSpPr/>
            <p:nvPr/>
          </p:nvSpPr>
          <p:spPr>
            <a:xfrm rot="-343619">
              <a:off x="3639632" y="1751219"/>
              <a:ext cx="242851" cy="426605"/>
            </a:xfrm>
            <a:custGeom>
              <a:avLst/>
              <a:gdLst/>
              <a:ahLst/>
              <a:cxnLst/>
              <a:rect l="l" t="t" r="r" b="b"/>
              <a:pathLst>
                <a:path w="21600" h="21600" extrusionOk="0">
                  <a:moveTo>
                    <a:pt x="17124" y="2050"/>
                  </a:moveTo>
                  <a:cubicBezTo>
                    <a:pt x="17901" y="2050"/>
                    <a:pt x="18681" y="2492"/>
                    <a:pt x="18681" y="2935"/>
                  </a:cubicBezTo>
                  <a:lnTo>
                    <a:pt x="18681" y="16780"/>
                  </a:lnTo>
                  <a:cubicBezTo>
                    <a:pt x="18681" y="17280"/>
                    <a:pt x="17901" y="17667"/>
                    <a:pt x="17124" y="17667"/>
                  </a:cubicBezTo>
                  <a:lnTo>
                    <a:pt x="4476" y="17667"/>
                  </a:lnTo>
                  <a:cubicBezTo>
                    <a:pt x="3601" y="17667"/>
                    <a:pt x="2919" y="17280"/>
                    <a:pt x="2919" y="16780"/>
                  </a:cubicBezTo>
                  <a:lnTo>
                    <a:pt x="2919" y="2935"/>
                  </a:lnTo>
                  <a:cubicBezTo>
                    <a:pt x="2919" y="2492"/>
                    <a:pt x="3601" y="2050"/>
                    <a:pt x="4476" y="2050"/>
                  </a:cubicBezTo>
                  <a:close/>
                  <a:moveTo>
                    <a:pt x="11969" y="18886"/>
                  </a:moveTo>
                  <a:cubicBezTo>
                    <a:pt x="12454" y="18886"/>
                    <a:pt x="12746" y="19108"/>
                    <a:pt x="12746" y="19328"/>
                  </a:cubicBezTo>
                  <a:lnTo>
                    <a:pt x="12746" y="20105"/>
                  </a:lnTo>
                  <a:cubicBezTo>
                    <a:pt x="12746" y="20325"/>
                    <a:pt x="12454" y="20547"/>
                    <a:pt x="11969" y="20547"/>
                  </a:cubicBezTo>
                  <a:lnTo>
                    <a:pt x="9634" y="20547"/>
                  </a:lnTo>
                  <a:cubicBezTo>
                    <a:pt x="9146" y="20547"/>
                    <a:pt x="8854" y="20381"/>
                    <a:pt x="8854" y="20105"/>
                  </a:cubicBezTo>
                  <a:lnTo>
                    <a:pt x="8854" y="19328"/>
                  </a:lnTo>
                  <a:cubicBezTo>
                    <a:pt x="8854" y="19108"/>
                    <a:pt x="9146" y="18886"/>
                    <a:pt x="9634" y="18886"/>
                  </a:cubicBezTo>
                  <a:close/>
                  <a:moveTo>
                    <a:pt x="3210" y="0"/>
                  </a:moveTo>
                  <a:cubicBezTo>
                    <a:pt x="1459" y="0"/>
                    <a:pt x="0" y="831"/>
                    <a:pt x="0" y="1828"/>
                  </a:cubicBezTo>
                  <a:lnTo>
                    <a:pt x="0" y="19772"/>
                  </a:lnTo>
                  <a:cubicBezTo>
                    <a:pt x="0" y="20769"/>
                    <a:pt x="1459" y="21600"/>
                    <a:pt x="3210" y="21600"/>
                  </a:cubicBezTo>
                  <a:lnTo>
                    <a:pt x="18390" y="21600"/>
                  </a:lnTo>
                  <a:cubicBezTo>
                    <a:pt x="20141" y="21600"/>
                    <a:pt x="21600" y="20769"/>
                    <a:pt x="21600" y="19772"/>
                  </a:cubicBezTo>
                  <a:lnTo>
                    <a:pt x="21600" y="1828"/>
                  </a:lnTo>
                  <a:cubicBezTo>
                    <a:pt x="21600" y="831"/>
                    <a:pt x="20141" y="0"/>
                    <a:pt x="18390"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0"/>
            <p:cNvSpPr/>
            <p:nvPr/>
          </p:nvSpPr>
          <p:spPr>
            <a:xfrm rot="-343619">
              <a:off x="165278" y="894777"/>
              <a:ext cx="434238" cy="300810"/>
            </a:xfrm>
            <a:custGeom>
              <a:avLst/>
              <a:gdLst/>
              <a:ahLst/>
              <a:cxnLst/>
              <a:rect l="l" t="t" r="r" b="b"/>
              <a:pathLst>
                <a:path w="21600" h="21600" extrusionOk="0">
                  <a:moveTo>
                    <a:pt x="11154" y="0"/>
                  </a:moveTo>
                  <a:cubicBezTo>
                    <a:pt x="8869" y="0"/>
                    <a:pt x="6800" y="2197"/>
                    <a:pt x="6092" y="5340"/>
                  </a:cubicBezTo>
                  <a:lnTo>
                    <a:pt x="5658" y="5340"/>
                  </a:lnTo>
                  <a:cubicBezTo>
                    <a:pt x="2502" y="5340"/>
                    <a:pt x="0" y="8953"/>
                    <a:pt x="0" y="13430"/>
                  </a:cubicBezTo>
                  <a:cubicBezTo>
                    <a:pt x="0" y="17907"/>
                    <a:pt x="2502" y="21600"/>
                    <a:pt x="5658" y="21600"/>
                  </a:cubicBezTo>
                  <a:lnTo>
                    <a:pt x="17030" y="21600"/>
                  </a:lnTo>
                  <a:cubicBezTo>
                    <a:pt x="19533" y="21600"/>
                    <a:pt x="21600" y="18614"/>
                    <a:pt x="21600" y="15000"/>
                  </a:cubicBezTo>
                  <a:cubicBezTo>
                    <a:pt x="21600" y="11310"/>
                    <a:pt x="19533" y="8403"/>
                    <a:pt x="17030" y="8403"/>
                  </a:cubicBezTo>
                  <a:lnTo>
                    <a:pt x="16432" y="8403"/>
                  </a:lnTo>
                  <a:cubicBezTo>
                    <a:pt x="16485" y="8167"/>
                    <a:pt x="16485" y="7932"/>
                    <a:pt x="16485" y="7696"/>
                  </a:cubicBezTo>
                  <a:cubicBezTo>
                    <a:pt x="16485" y="3455"/>
                    <a:pt x="14092" y="0"/>
                    <a:pt x="1115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1"/>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資料前處理</a:t>
            </a:r>
            <a:endParaRPr/>
          </a:p>
        </p:txBody>
      </p:sp>
      <p:sp>
        <p:nvSpPr>
          <p:cNvPr id="994" name="Google Shape;994;p41"/>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dirty="0" err="1">
                <a:latin typeface="Microsoft JhengHei"/>
                <a:ea typeface="Microsoft JhengHei"/>
                <a:cs typeface="Microsoft JhengHei"/>
                <a:sym typeface="Microsoft JhengHei"/>
              </a:rPr>
              <a:t>刪除不重要之屬性特徵</a:t>
            </a:r>
            <a:endParaRPr dirty="0"/>
          </a:p>
          <a:p>
            <a:pPr marL="457200" lvl="0" indent="-342900" algn="l" rtl="0">
              <a:lnSpc>
                <a:spcPct val="115000"/>
              </a:lnSpc>
              <a:spcBef>
                <a:spcPts val="0"/>
              </a:spcBef>
              <a:spcAft>
                <a:spcPts val="0"/>
              </a:spcAft>
              <a:buSzPts val="1800"/>
              <a:buChar char="●"/>
            </a:pPr>
            <a:r>
              <a:rPr lang="en-US" dirty="0" err="1">
                <a:latin typeface="Microsoft JhengHei"/>
                <a:ea typeface="Microsoft JhengHei"/>
                <a:cs typeface="Microsoft JhengHei"/>
                <a:sym typeface="Microsoft JhengHei"/>
              </a:rPr>
              <a:t>刪除重複意義的特徵欄位</a:t>
            </a:r>
            <a:endParaRPr dirty="0"/>
          </a:p>
          <a:p>
            <a:pPr marL="457200" lvl="0" indent="-342900" algn="l" rtl="0">
              <a:lnSpc>
                <a:spcPct val="115000"/>
              </a:lnSpc>
              <a:spcBef>
                <a:spcPts val="0"/>
              </a:spcBef>
              <a:spcAft>
                <a:spcPts val="0"/>
              </a:spcAft>
              <a:buSzPts val="1800"/>
              <a:buChar char="●"/>
            </a:pPr>
            <a:r>
              <a:rPr lang="en-US" dirty="0" err="1">
                <a:latin typeface="Microsoft JhengHei"/>
                <a:ea typeface="Microsoft JhengHei"/>
                <a:cs typeface="Microsoft JhengHei"/>
                <a:sym typeface="Microsoft JhengHei"/>
              </a:rPr>
              <a:t>刪除與其它屬性沒有相關之特徵</a:t>
            </a:r>
            <a:endParaRPr dirty="0"/>
          </a:p>
        </p:txBody>
      </p:sp>
      <p:grpSp>
        <p:nvGrpSpPr>
          <p:cNvPr id="995" name="Google Shape;995;p41"/>
          <p:cNvGrpSpPr/>
          <p:nvPr/>
        </p:nvGrpSpPr>
        <p:grpSpPr>
          <a:xfrm>
            <a:off x="785059" y="3000969"/>
            <a:ext cx="2241335" cy="716032"/>
            <a:chOff x="0" y="0"/>
            <a:chExt cx="2241333" cy="716030"/>
          </a:xfrm>
        </p:grpSpPr>
        <p:pic>
          <p:nvPicPr>
            <p:cNvPr id="996" name="Google Shape;996;p41" descr="圖片 4"/>
            <p:cNvPicPr preferRelativeResize="0"/>
            <p:nvPr/>
          </p:nvPicPr>
          <p:blipFill rotWithShape="1">
            <a:blip r:embed="rId3">
              <a:alphaModFix/>
            </a:blip>
            <a:srcRect/>
            <a:stretch/>
          </p:blipFill>
          <p:spPr>
            <a:xfrm>
              <a:off x="131843" y="377482"/>
              <a:ext cx="1241523" cy="338548"/>
            </a:xfrm>
            <a:prstGeom prst="rect">
              <a:avLst/>
            </a:prstGeom>
            <a:noFill/>
            <a:ln>
              <a:noFill/>
            </a:ln>
          </p:spPr>
        </p:pic>
        <p:pic>
          <p:nvPicPr>
            <p:cNvPr id="997" name="Google Shape;997;p41" descr="圖片 5"/>
            <p:cNvPicPr preferRelativeResize="0"/>
            <p:nvPr/>
          </p:nvPicPr>
          <p:blipFill rotWithShape="1">
            <a:blip r:embed="rId4">
              <a:alphaModFix/>
            </a:blip>
            <a:srcRect t="35445" b="28280"/>
            <a:stretch/>
          </p:blipFill>
          <p:spPr>
            <a:xfrm>
              <a:off x="0" y="0"/>
              <a:ext cx="2241333" cy="357569"/>
            </a:xfrm>
            <a:prstGeom prst="rect">
              <a:avLst/>
            </a:prstGeom>
            <a:noFill/>
            <a:ln>
              <a:noFill/>
            </a:ln>
          </p:spPr>
        </p:pic>
      </p:grpSp>
      <p:grpSp>
        <p:nvGrpSpPr>
          <p:cNvPr id="998" name="Google Shape;998;p41"/>
          <p:cNvGrpSpPr/>
          <p:nvPr/>
        </p:nvGrpSpPr>
        <p:grpSpPr>
          <a:xfrm>
            <a:off x="5725387" y="2748155"/>
            <a:ext cx="2871359" cy="1937724"/>
            <a:chOff x="31" y="33"/>
            <a:chExt cx="2871358" cy="1937723"/>
          </a:xfrm>
        </p:grpSpPr>
        <p:sp>
          <p:nvSpPr>
            <p:cNvPr id="999" name="Google Shape;999;p41"/>
            <p:cNvSpPr/>
            <p:nvPr/>
          </p:nvSpPr>
          <p:spPr>
            <a:xfrm>
              <a:off x="97373" y="33"/>
              <a:ext cx="2676642" cy="1734179"/>
            </a:xfrm>
            <a:custGeom>
              <a:avLst/>
              <a:gdLst/>
              <a:ahLst/>
              <a:cxnLst/>
              <a:rect l="l" t="t" r="r" b="b"/>
              <a:pathLst>
                <a:path w="21600" h="21600" extrusionOk="0">
                  <a:moveTo>
                    <a:pt x="500" y="0"/>
                  </a:moveTo>
                  <a:cubicBezTo>
                    <a:pt x="222" y="0"/>
                    <a:pt x="0" y="383"/>
                    <a:pt x="0" y="845"/>
                  </a:cubicBezTo>
                  <a:lnTo>
                    <a:pt x="0" y="20755"/>
                  </a:lnTo>
                  <a:cubicBezTo>
                    <a:pt x="0" y="21231"/>
                    <a:pt x="222" y="21600"/>
                    <a:pt x="500" y="21600"/>
                  </a:cubicBezTo>
                  <a:lnTo>
                    <a:pt x="21100" y="21600"/>
                  </a:lnTo>
                  <a:cubicBezTo>
                    <a:pt x="21378" y="21600"/>
                    <a:pt x="21600" y="21231"/>
                    <a:pt x="21600" y="20755"/>
                  </a:cubicBezTo>
                  <a:lnTo>
                    <a:pt x="21600" y="845"/>
                  </a:lnTo>
                  <a:cubicBezTo>
                    <a:pt x="21600" y="383"/>
                    <a:pt x="21378" y="0"/>
                    <a:pt x="2110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1"/>
            <p:cNvSpPr/>
            <p:nvPr/>
          </p:nvSpPr>
          <p:spPr>
            <a:xfrm>
              <a:off x="31" y="1734212"/>
              <a:ext cx="2871358" cy="203544"/>
            </a:xfrm>
            <a:custGeom>
              <a:avLst/>
              <a:gdLst/>
              <a:ahLst/>
              <a:cxnLst/>
              <a:rect l="l" t="t" r="r" b="b"/>
              <a:pathLst>
                <a:path w="21600" h="21600" extrusionOk="0">
                  <a:moveTo>
                    <a:pt x="222" y="0"/>
                  </a:moveTo>
                  <a:cubicBezTo>
                    <a:pt x="96" y="0"/>
                    <a:pt x="0" y="1463"/>
                    <a:pt x="0" y="3374"/>
                  </a:cubicBezTo>
                  <a:cubicBezTo>
                    <a:pt x="0" y="13388"/>
                    <a:pt x="533" y="21600"/>
                    <a:pt x="1198" y="21600"/>
                  </a:cubicBezTo>
                  <a:lnTo>
                    <a:pt x="20402" y="21600"/>
                  </a:lnTo>
                  <a:cubicBezTo>
                    <a:pt x="21067" y="21600"/>
                    <a:pt x="21600" y="13388"/>
                    <a:pt x="21600" y="3374"/>
                  </a:cubicBezTo>
                  <a:cubicBezTo>
                    <a:pt x="21600" y="1463"/>
                    <a:pt x="21504" y="0"/>
                    <a:pt x="21378"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1"/>
            <p:cNvSpPr/>
            <p:nvPr/>
          </p:nvSpPr>
          <p:spPr>
            <a:xfrm>
              <a:off x="169162" y="80600"/>
              <a:ext cx="2533096" cy="1574118"/>
            </a:xfrm>
            <a:custGeom>
              <a:avLst/>
              <a:gdLst/>
              <a:ahLst/>
              <a:cxnLst/>
              <a:rect l="l" t="t" r="r" b="b"/>
              <a:pathLst>
                <a:path w="21600" h="21600" extrusionOk="0">
                  <a:moveTo>
                    <a:pt x="260" y="0"/>
                  </a:moveTo>
                  <a:cubicBezTo>
                    <a:pt x="117" y="0"/>
                    <a:pt x="0" y="189"/>
                    <a:pt x="0" y="451"/>
                  </a:cubicBezTo>
                  <a:lnTo>
                    <a:pt x="0" y="21149"/>
                  </a:lnTo>
                  <a:cubicBezTo>
                    <a:pt x="0" y="21397"/>
                    <a:pt x="117" y="21600"/>
                    <a:pt x="260" y="21600"/>
                  </a:cubicBezTo>
                  <a:lnTo>
                    <a:pt x="21340" y="21600"/>
                  </a:lnTo>
                  <a:cubicBezTo>
                    <a:pt x="21482" y="21600"/>
                    <a:pt x="21600" y="21397"/>
                    <a:pt x="21600" y="21149"/>
                  </a:cubicBezTo>
                  <a:lnTo>
                    <a:pt x="21600" y="451"/>
                  </a:lnTo>
                  <a:cubicBezTo>
                    <a:pt x="21600" y="189"/>
                    <a:pt x="21482" y="0"/>
                    <a:pt x="2134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1"/>
            <p:cNvSpPr/>
            <p:nvPr/>
          </p:nvSpPr>
          <p:spPr>
            <a:xfrm>
              <a:off x="1051212" y="411302"/>
              <a:ext cx="744405" cy="952979"/>
            </a:xfrm>
            <a:custGeom>
              <a:avLst/>
              <a:gdLst/>
              <a:ahLst/>
              <a:cxnLst/>
              <a:rect l="l" t="t" r="r" b="b"/>
              <a:pathLst>
                <a:path w="21600" h="21600" extrusionOk="0">
                  <a:moveTo>
                    <a:pt x="10786" y="0"/>
                  </a:moveTo>
                  <a:cubicBezTo>
                    <a:pt x="0" y="0"/>
                    <a:pt x="0" y="2283"/>
                    <a:pt x="0" y="2283"/>
                  </a:cubicBezTo>
                  <a:lnTo>
                    <a:pt x="0" y="9827"/>
                  </a:lnTo>
                  <a:cubicBezTo>
                    <a:pt x="0" y="13935"/>
                    <a:pt x="2625" y="17732"/>
                    <a:pt x="6876" y="19726"/>
                  </a:cubicBezTo>
                  <a:lnTo>
                    <a:pt x="10786" y="21600"/>
                  </a:lnTo>
                  <a:lnTo>
                    <a:pt x="14723" y="19726"/>
                  </a:lnTo>
                  <a:cubicBezTo>
                    <a:pt x="18946" y="17732"/>
                    <a:pt x="21600" y="13935"/>
                    <a:pt x="21600" y="9827"/>
                  </a:cubicBezTo>
                  <a:lnTo>
                    <a:pt x="21600" y="2283"/>
                  </a:lnTo>
                  <a:cubicBezTo>
                    <a:pt x="21600" y="2283"/>
                    <a:pt x="20915" y="0"/>
                    <a:pt x="10786"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1"/>
            <p:cNvSpPr/>
            <p:nvPr/>
          </p:nvSpPr>
          <p:spPr>
            <a:xfrm>
              <a:off x="981410" y="336057"/>
              <a:ext cx="884007" cy="1103469"/>
            </a:xfrm>
            <a:custGeom>
              <a:avLst/>
              <a:gdLst/>
              <a:ahLst/>
              <a:cxnLst/>
              <a:rect l="l" t="t" r="r" b="b"/>
              <a:pathLst>
                <a:path w="21600" h="21600" extrusionOk="0">
                  <a:moveTo>
                    <a:pt x="10788" y="1473"/>
                  </a:moveTo>
                  <a:cubicBezTo>
                    <a:pt x="19318" y="1473"/>
                    <a:pt x="19894" y="3444"/>
                    <a:pt x="19894" y="3444"/>
                  </a:cubicBezTo>
                  <a:lnTo>
                    <a:pt x="19894" y="9960"/>
                  </a:lnTo>
                  <a:cubicBezTo>
                    <a:pt x="19894" y="13508"/>
                    <a:pt x="17684" y="16765"/>
                    <a:pt x="14103" y="18509"/>
                  </a:cubicBezTo>
                  <a:lnTo>
                    <a:pt x="10788" y="20127"/>
                  </a:lnTo>
                  <a:lnTo>
                    <a:pt x="7496" y="18509"/>
                  </a:lnTo>
                  <a:cubicBezTo>
                    <a:pt x="3916" y="16786"/>
                    <a:pt x="1706" y="13508"/>
                    <a:pt x="1706" y="9960"/>
                  </a:cubicBezTo>
                  <a:lnTo>
                    <a:pt x="1706" y="3444"/>
                  </a:lnTo>
                  <a:cubicBezTo>
                    <a:pt x="1706" y="3444"/>
                    <a:pt x="1706" y="1473"/>
                    <a:pt x="10788" y="1473"/>
                  </a:cubicBezTo>
                  <a:close/>
                  <a:moveTo>
                    <a:pt x="10788" y="0"/>
                  </a:moveTo>
                  <a:cubicBezTo>
                    <a:pt x="6752" y="0"/>
                    <a:pt x="3820" y="394"/>
                    <a:pt x="2090" y="1141"/>
                  </a:cubicBezTo>
                  <a:cubicBezTo>
                    <a:pt x="144" y="1971"/>
                    <a:pt x="0" y="3112"/>
                    <a:pt x="0" y="3444"/>
                  </a:cubicBezTo>
                  <a:lnTo>
                    <a:pt x="0" y="9960"/>
                  </a:lnTo>
                  <a:cubicBezTo>
                    <a:pt x="0" y="14027"/>
                    <a:pt x="2547" y="17803"/>
                    <a:pt x="6655" y="19795"/>
                  </a:cubicBezTo>
                  <a:lnTo>
                    <a:pt x="9971" y="21393"/>
                  </a:lnTo>
                  <a:cubicBezTo>
                    <a:pt x="10211" y="21538"/>
                    <a:pt x="10500" y="21600"/>
                    <a:pt x="10788" y="21600"/>
                  </a:cubicBezTo>
                  <a:cubicBezTo>
                    <a:pt x="11076" y="21600"/>
                    <a:pt x="11364" y="21538"/>
                    <a:pt x="11629" y="21393"/>
                  </a:cubicBezTo>
                  <a:lnTo>
                    <a:pt x="14920" y="19795"/>
                  </a:lnTo>
                  <a:cubicBezTo>
                    <a:pt x="19030" y="17803"/>
                    <a:pt x="21600" y="14027"/>
                    <a:pt x="21600" y="9960"/>
                  </a:cubicBezTo>
                  <a:lnTo>
                    <a:pt x="21600" y="3444"/>
                  </a:lnTo>
                  <a:cubicBezTo>
                    <a:pt x="21600" y="3320"/>
                    <a:pt x="21576" y="3195"/>
                    <a:pt x="21528" y="3071"/>
                  </a:cubicBezTo>
                  <a:cubicBezTo>
                    <a:pt x="21432" y="2739"/>
                    <a:pt x="20999" y="1826"/>
                    <a:pt x="19269" y="1120"/>
                  </a:cubicBezTo>
                  <a:cubicBezTo>
                    <a:pt x="17420" y="373"/>
                    <a:pt x="14584" y="0"/>
                    <a:pt x="1078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1"/>
            <p:cNvSpPr/>
            <p:nvPr/>
          </p:nvSpPr>
          <p:spPr>
            <a:xfrm>
              <a:off x="1202172" y="674725"/>
              <a:ext cx="488711" cy="350352"/>
            </a:xfrm>
            <a:custGeom>
              <a:avLst/>
              <a:gdLst/>
              <a:ahLst/>
              <a:cxnLst/>
              <a:rect l="l" t="t" r="r" b="b"/>
              <a:pathLst>
                <a:path w="21300" h="21600" extrusionOk="0">
                  <a:moveTo>
                    <a:pt x="19762" y="0"/>
                  </a:moveTo>
                  <a:cubicBezTo>
                    <a:pt x="19371" y="0"/>
                    <a:pt x="18986" y="229"/>
                    <a:pt x="18707" y="687"/>
                  </a:cubicBezTo>
                  <a:lnTo>
                    <a:pt x="8636" y="16045"/>
                  </a:lnTo>
                  <a:lnTo>
                    <a:pt x="2592" y="6831"/>
                  </a:lnTo>
                  <a:cubicBezTo>
                    <a:pt x="2293" y="6372"/>
                    <a:pt x="1907" y="6143"/>
                    <a:pt x="1521" y="6143"/>
                  </a:cubicBezTo>
                  <a:cubicBezTo>
                    <a:pt x="1136" y="6143"/>
                    <a:pt x="750" y="6372"/>
                    <a:pt x="450" y="6831"/>
                  </a:cubicBezTo>
                  <a:cubicBezTo>
                    <a:pt x="-150" y="7745"/>
                    <a:pt x="-150" y="9247"/>
                    <a:pt x="450" y="10097"/>
                  </a:cubicBezTo>
                  <a:lnTo>
                    <a:pt x="7520" y="20946"/>
                  </a:lnTo>
                  <a:cubicBezTo>
                    <a:pt x="7821" y="21404"/>
                    <a:pt x="8207" y="21600"/>
                    <a:pt x="8636" y="21600"/>
                  </a:cubicBezTo>
                  <a:cubicBezTo>
                    <a:pt x="9021" y="21600"/>
                    <a:pt x="9407" y="21404"/>
                    <a:pt x="9706" y="20946"/>
                  </a:cubicBezTo>
                  <a:lnTo>
                    <a:pt x="20849" y="3954"/>
                  </a:lnTo>
                  <a:cubicBezTo>
                    <a:pt x="21450" y="3040"/>
                    <a:pt x="21450" y="1601"/>
                    <a:pt x="20849" y="687"/>
                  </a:cubicBezTo>
                  <a:cubicBezTo>
                    <a:pt x="20550" y="229"/>
                    <a:pt x="20154" y="0"/>
                    <a:pt x="197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42" descr="內容版面配置區 3"/>
          <p:cNvPicPr preferRelativeResize="0"/>
          <p:nvPr/>
        </p:nvPicPr>
        <p:blipFill rotWithShape="1">
          <a:blip r:embed="rId3">
            <a:alphaModFix/>
          </a:blip>
          <a:srcRect/>
          <a:stretch/>
        </p:blipFill>
        <p:spPr>
          <a:xfrm>
            <a:off x="1751725" y="491691"/>
            <a:ext cx="5408758" cy="4257099"/>
          </a:xfrm>
          <a:prstGeom prst="rect">
            <a:avLst/>
          </a:prstGeom>
          <a:noFill/>
          <a:ln>
            <a:noFill/>
          </a:ln>
        </p:spPr>
      </p:pic>
      <p:sp>
        <p:nvSpPr>
          <p:cNvPr id="1010" name="Google Shape;1010;p42"/>
          <p:cNvSpPr txBox="1"/>
          <p:nvPr/>
        </p:nvSpPr>
        <p:spPr>
          <a:xfrm>
            <a:off x="1786014" y="4575552"/>
            <a:ext cx="5966462" cy="346474"/>
          </a:xfrm>
          <a:prstGeom prst="rect">
            <a:avLst/>
          </a:prstGeom>
          <a:noFill/>
          <a:ln>
            <a:noFill/>
          </a:ln>
        </p:spPr>
        <p:txBody>
          <a:bodyPr spcFirstLastPara="1" wrap="square" lIns="34275" tIns="34275" rIns="34275" bIns="34275" anchor="t" anchorCtr="0">
            <a:normAutofit/>
          </a:bodyPr>
          <a:lstStyle/>
          <a:p>
            <a:pPr marL="0" marR="0" lvl="0" indent="0" algn="l" rtl="0">
              <a:lnSpc>
                <a:spcPct val="90000"/>
              </a:lnSpc>
              <a:spcBef>
                <a:spcPts val="0"/>
              </a:spcBef>
              <a:spcAft>
                <a:spcPts val="0"/>
              </a:spcAft>
              <a:buClr>
                <a:srgbClr val="000000"/>
              </a:buClr>
              <a:buSzPts val="600"/>
              <a:buFont typeface="Microsoft JhengHei"/>
              <a:buNone/>
            </a:pPr>
            <a:r>
              <a:rPr lang="en-US" sz="600" b="0" i="0" u="none" strike="noStrike" cap="none">
                <a:solidFill>
                  <a:srgbClr val="000000"/>
                </a:solidFill>
                <a:latin typeface="Microsoft JhengHei"/>
                <a:ea typeface="Microsoft JhengHei"/>
                <a:cs typeface="Microsoft JhengHei"/>
                <a:sym typeface="Microsoft JhengHei"/>
              </a:rPr>
              <a:t>熱力圖</a:t>
            </a:r>
            <a:endParaRPr sz="1120" b="0" i="0" u="none" strike="noStrike" cap="none">
              <a:solidFill>
                <a:srgbClr val="000000"/>
              </a:solidFill>
              <a:latin typeface="Microsoft JhengHei"/>
              <a:ea typeface="Microsoft JhengHei"/>
              <a:cs typeface="Microsoft JhengHei"/>
              <a:sym typeface="Microsoft JhengHei"/>
            </a:endParaRPr>
          </a:p>
        </p:txBody>
      </p:sp>
      <p:sp>
        <p:nvSpPr>
          <p:cNvPr id="1011" name="Google Shape;1011;p42"/>
          <p:cNvSpPr/>
          <p:nvPr/>
        </p:nvSpPr>
        <p:spPr>
          <a:xfrm>
            <a:off x="4541534" y="3803746"/>
            <a:ext cx="233040" cy="512686"/>
          </a:xfrm>
          <a:prstGeom prst="rect">
            <a:avLst/>
          </a:prstGeom>
          <a:noFill/>
          <a:ln w="28575" cap="flat" cmpd="sng">
            <a:solidFill>
              <a:srgbClr val="FF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012" name="Google Shape;1012;p42"/>
          <p:cNvSpPr/>
          <p:nvPr/>
        </p:nvSpPr>
        <p:spPr>
          <a:xfrm>
            <a:off x="5909266" y="3797086"/>
            <a:ext cx="137033" cy="512686"/>
          </a:xfrm>
          <a:prstGeom prst="rect">
            <a:avLst/>
          </a:prstGeom>
          <a:noFill/>
          <a:ln w="28575" cap="flat" cmpd="sng">
            <a:solidFill>
              <a:srgbClr val="FF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013" name="Google Shape;1013;p42"/>
          <p:cNvSpPr/>
          <p:nvPr/>
        </p:nvSpPr>
        <p:spPr>
          <a:xfrm>
            <a:off x="2297702" y="1999358"/>
            <a:ext cx="545977" cy="207516"/>
          </a:xfrm>
          <a:prstGeom prst="rect">
            <a:avLst/>
          </a:prstGeom>
          <a:noFill/>
          <a:ln w="28575" cap="flat" cmpd="sng">
            <a:solidFill>
              <a:srgbClr val="FF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014" name="Google Shape;1014;p42"/>
          <p:cNvSpPr/>
          <p:nvPr/>
        </p:nvSpPr>
        <p:spPr>
          <a:xfrm>
            <a:off x="2305469" y="3204503"/>
            <a:ext cx="538210" cy="126507"/>
          </a:xfrm>
          <a:prstGeom prst="rect">
            <a:avLst/>
          </a:prstGeom>
          <a:noFill/>
          <a:ln w="28575" cap="flat" cmpd="sng">
            <a:solidFill>
              <a:srgbClr val="FF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p:nvPr/>
        </p:nvSpPr>
        <p:spPr>
          <a:xfrm>
            <a:off x="3106130" y="911896"/>
            <a:ext cx="4693439" cy="622870"/>
          </a:xfrm>
          <a:custGeom>
            <a:avLst/>
            <a:gdLst/>
            <a:ahLst/>
            <a:cxnLst/>
            <a:rect l="l" t="t" r="r" b="b"/>
            <a:pathLst>
              <a:path w="21600" h="21600" extrusionOk="0">
                <a:moveTo>
                  <a:pt x="1433" y="0"/>
                </a:moveTo>
                <a:cubicBezTo>
                  <a:pt x="643" y="0"/>
                  <a:pt x="0" y="4844"/>
                  <a:pt x="0" y="10800"/>
                </a:cubicBezTo>
                <a:cubicBezTo>
                  <a:pt x="0" y="16720"/>
                  <a:pt x="643" y="21600"/>
                  <a:pt x="1433" y="21600"/>
                </a:cubicBezTo>
                <a:lnTo>
                  <a:pt x="20167" y="21600"/>
                </a:lnTo>
                <a:cubicBezTo>
                  <a:pt x="20952" y="21600"/>
                  <a:pt x="21600" y="16720"/>
                  <a:pt x="21600" y="10800"/>
                </a:cubicBezTo>
                <a:cubicBezTo>
                  <a:pt x="21600" y="4844"/>
                  <a:pt x="20952" y="0"/>
                  <a:pt x="20167"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p26"/>
          <p:cNvGrpSpPr/>
          <p:nvPr/>
        </p:nvGrpSpPr>
        <p:grpSpPr>
          <a:xfrm>
            <a:off x="3106096" y="910850"/>
            <a:ext cx="622938" cy="623917"/>
            <a:chOff x="-1" y="32"/>
            <a:chExt cx="622936" cy="623915"/>
          </a:xfrm>
        </p:grpSpPr>
        <p:sp>
          <p:nvSpPr>
            <p:cNvPr id="221" name="Google Shape;221;p26"/>
            <p:cNvSpPr/>
            <p:nvPr/>
          </p:nvSpPr>
          <p:spPr>
            <a:xfrm>
              <a:off x="32" y="32"/>
              <a:ext cx="622870" cy="623915"/>
            </a:xfrm>
            <a:custGeom>
              <a:avLst/>
              <a:gdLst/>
              <a:ahLst/>
              <a:cxnLst/>
              <a:rect l="l" t="t" r="r" b="b"/>
              <a:pathLst>
                <a:path w="21600" h="21600" extrusionOk="0">
                  <a:moveTo>
                    <a:pt x="10800" y="0"/>
                  </a:moveTo>
                  <a:cubicBezTo>
                    <a:pt x="4844" y="0"/>
                    <a:pt x="0" y="4836"/>
                    <a:pt x="0" y="10818"/>
                  </a:cubicBezTo>
                  <a:cubicBezTo>
                    <a:pt x="0" y="16764"/>
                    <a:pt x="4844" y="21600"/>
                    <a:pt x="10800" y="21600"/>
                  </a:cubicBezTo>
                  <a:cubicBezTo>
                    <a:pt x="16756" y="21600"/>
                    <a:pt x="21600" y="16764"/>
                    <a:pt x="21600" y="10818"/>
                  </a:cubicBezTo>
                  <a:cubicBezTo>
                    <a:pt x="21600" y="4836"/>
                    <a:pt x="16756" y="0"/>
                    <a:pt x="10800" y="0"/>
                  </a:cubicBezTo>
                  <a:close/>
                </a:path>
              </a:pathLst>
            </a:custGeom>
            <a:solidFill>
              <a:srgbClr val="CACAC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500"/>
                <a:buFont typeface="Fira Sans"/>
                <a:buNone/>
              </a:pPr>
              <a:endParaRPr sz="2500" b="0" i="0" u="none" strike="noStrike" cap="none">
                <a:solidFill>
                  <a:srgbClr val="FFFFFF"/>
                </a:solidFill>
                <a:latin typeface="Fira Sans"/>
                <a:ea typeface="Fira Sans"/>
                <a:cs typeface="Fira Sans"/>
                <a:sym typeface="Fira Sans"/>
              </a:endParaRPr>
            </a:p>
          </p:txBody>
        </p:sp>
        <p:sp>
          <p:nvSpPr>
            <p:cNvPr id="222" name="Google Shape;222;p26"/>
            <p:cNvSpPr txBox="1"/>
            <p:nvPr/>
          </p:nvSpPr>
          <p:spPr>
            <a:xfrm>
              <a:off x="-1" y="30064"/>
              <a:ext cx="622936" cy="563851"/>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FFFFFF"/>
                </a:buClr>
                <a:buSzPts val="2500"/>
                <a:buFont typeface="Fira Sans"/>
                <a:buNone/>
              </a:pPr>
              <a:r>
                <a:rPr lang="en-US" sz="2500" b="0" i="0" u="none" strike="noStrike" cap="none">
                  <a:solidFill>
                    <a:srgbClr val="FFFFFF"/>
                  </a:solidFill>
                  <a:latin typeface="Fira Sans"/>
                  <a:ea typeface="Fira Sans"/>
                  <a:cs typeface="Fira Sans"/>
                  <a:sym typeface="Fira Sans"/>
                </a:rPr>
                <a:t>1</a:t>
              </a:r>
              <a:endParaRPr/>
            </a:p>
          </p:txBody>
        </p:sp>
      </p:grpSp>
      <p:sp>
        <p:nvSpPr>
          <p:cNvPr id="223" name="Google Shape;223;p26"/>
          <p:cNvSpPr/>
          <p:nvPr/>
        </p:nvSpPr>
        <p:spPr>
          <a:xfrm>
            <a:off x="3094727" y="899480"/>
            <a:ext cx="645675" cy="646688"/>
          </a:xfrm>
          <a:custGeom>
            <a:avLst/>
            <a:gdLst/>
            <a:ahLst/>
            <a:cxnLst/>
            <a:rect l="l" t="t" r="r" b="b"/>
            <a:pathLst>
              <a:path w="21600" h="21600" extrusionOk="0">
                <a:moveTo>
                  <a:pt x="10800" y="760"/>
                </a:moveTo>
                <a:cubicBezTo>
                  <a:pt x="16338" y="760"/>
                  <a:pt x="20838" y="5287"/>
                  <a:pt x="20838" y="10817"/>
                </a:cubicBezTo>
                <a:cubicBezTo>
                  <a:pt x="20838" y="16347"/>
                  <a:pt x="16338" y="20839"/>
                  <a:pt x="10800" y="20839"/>
                </a:cubicBezTo>
                <a:cubicBezTo>
                  <a:pt x="5262" y="20839"/>
                  <a:pt x="762" y="16347"/>
                  <a:pt x="762" y="10817"/>
                </a:cubicBezTo>
                <a:cubicBezTo>
                  <a:pt x="762" y="5287"/>
                  <a:pt x="5262" y="760"/>
                  <a:pt x="10800" y="760"/>
                </a:cubicBezTo>
                <a:close/>
                <a:moveTo>
                  <a:pt x="10800" y="0"/>
                </a:moveTo>
                <a:cubicBezTo>
                  <a:pt x="7926" y="0"/>
                  <a:pt x="5193" y="1140"/>
                  <a:pt x="3150" y="3179"/>
                </a:cubicBezTo>
                <a:cubicBezTo>
                  <a:pt x="1108" y="5219"/>
                  <a:pt x="0" y="7914"/>
                  <a:pt x="0" y="10817"/>
                </a:cubicBezTo>
                <a:cubicBezTo>
                  <a:pt x="0" y="13685"/>
                  <a:pt x="1108" y="16415"/>
                  <a:pt x="3150" y="18455"/>
                </a:cubicBezTo>
                <a:cubicBezTo>
                  <a:pt x="5193" y="20493"/>
                  <a:pt x="7926" y="21600"/>
                  <a:pt x="10800" y="21600"/>
                </a:cubicBezTo>
                <a:cubicBezTo>
                  <a:pt x="13707" y="21600"/>
                  <a:pt x="16407" y="20493"/>
                  <a:pt x="18450" y="18455"/>
                </a:cubicBezTo>
                <a:cubicBezTo>
                  <a:pt x="20492" y="16415"/>
                  <a:pt x="21600" y="13685"/>
                  <a:pt x="21600" y="10817"/>
                </a:cubicBezTo>
                <a:cubicBezTo>
                  <a:pt x="21600" y="7914"/>
                  <a:pt x="20492" y="5219"/>
                  <a:pt x="18450" y="3179"/>
                </a:cubicBezTo>
                <a:cubicBezTo>
                  <a:pt x="16407" y="1140"/>
                  <a:pt x="13707"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3106130" y="1702407"/>
            <a:ext cx="4693439" cy="622870"/>
          </a:xfrm>
          <a:custGeom>
            <a:avLst/>
            <a:gdLst/>
            <a:ahLst/>
            <a:cxnLst/>
            <a:rect l="l" t="t" r="r" b="b"/>
            <a:pathLst>
              <a:path w="21600" h="21600" extrusionOk="0">
                <a:moveTo>
                  <a:pt x="1433" y="0"/>
                </a:moveTo>
                <a:cubicBezTo>
                  <a:pt x="643" y="0"/>
                  <a:pt x="0" y="4844"/>
                  <a:pt x="0" y="10800"/>
                </a:cubicBezTo>
                <a:cubicBezTo>
                  <a:pt x="0" y="16720"/>
                  <a:pt x="643" y="21600"/>
                  <a:pt x="1433" y="21600"/>
                </a:cubicBezTo>
                <a:lnTo>
                  <a:pt x="20167" y="21600"/>
                </a:lnTo>
                <a:cubicBezTo>
                  <a:pt x="20952" y="21600"/>
                  <a:pt x="21600" y="16720"/>
                  <a:pt x="21600" y="10800"/>
                </a:cubicBezTo>
                <a:cubicBezTo>
                  <a:pt x="21600" y="4844"/>
                  <a:pt x="20952" y="0"/>
                  <a:pt x="2016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5" name="Google Shape;225;p26"/>
          <p:cNvGrpSpPr/>
          <p:nvPr/>
        </p:nvGrpSpPr>
        <p:grpSpPr>
          <a:xfrm>
            <a:off x="3106096" y="1702407"/>
            <a:ext cx="622938" cy="622872"/>
            <a:chOff x="-1" y="32"/>
            <a:chExt cx="622936" cy="622870"/>
          </a:xfrm>
        </p:grpSpPr>
        <p:sp>
          <p:nvSpPr>
            <p:cNvPr id="226" name="Google Shape;226;p26"/>
            <p:cNvSpPr/>
            <p:nvPr/>
          </p:nvSpPr>
          <p:spPr>
            <a:xfrm>
              <a:off x="32" y="32"/>
              <a:ext cx="622870" cy="622870"/>
            </a:xfrm>
            <a:custGeom>
              <a:avLst/>
              <a:gdLst/>
              <a:ahLst/>
              <a:cxnLst/>
              <a:rect l="l" t="t" r="r" b="b"/>
              <a:pathLst>
                <a:path w="21600" h="21600" extrusionOk="0">
                  <a:moveTo>
                    <a:pt x="10800" y="0"/>
                  </a:moveTo>
                  <a:cubicBezTo>
                    <a:pt x="4844" y="0"/>
                    <a:pt x="0" y="4807"/>
                    <a:pt x="0" y="10800"/>
                  </a:cubicBezTo>
                  <a:cubicBezTo>
                    <a:pt x="0" y="16756"/>
                    <a:pt x="4844" y="21600"/>
                    <a:pt x="10800" y="21600"/>
                  </a:cubicBezTo>
                  <a:cubicBezTo>
                    <a:pt x="16756" y="21600"/>
                    <a:pt x="21600" y="16756"/>
                    <a:pt x="21600" y="10800"/>
                  </a:cubicBezTo>
                  <a:cubicBezTo>
                    <a:pt x="21600" y="4807"/>
                    <a:pt x="16756" y="0"/>
                    <a:pt x="108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500"/>
                <a:buFont typeface="Fira Sans"/>
                <a:buNone/>
              </a:pPr>
              <a:endParaRPr sz="2500" b="0" i="0" u="none" strike="noStrike" cap="none">
                <a:solidFill>
                  <a:srgbClr val="FFFFFF"/>
                </a:solidFill>
                <a:latin typeface="Fira Sans"/>
                <a:ea typeface="Fira Sans"/>
                <a:cs typeface="Fira Sans"/>
                <a:sym typeface="Fira Sans"/>
              </a:endParaRPr>
            </a:p>
          </p:txBody>
        </p:sp>
        <p:sp>
          <p:nvSpPr>
            <p:cNvPr id="227" name="Google Shape;227;p26"/>
            <p:cNvSpPr txBox="1"/>
            <p:nvPr/>
          </p:nvSpPr>
          <p:spPr>
            <a:xfrm>
              <a:off x="-1" y="29542"/>
              <a:ext cx="622936" cy="563850"/>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FFFFFF"/>
                </a:buClr>
                <a:buSzPts val="2500"/>
                <a:buFont typeface="Fira Sans"/>
                <a:buNone/>
              </a:pPr>
              <a:r>
                <a:rPr lang="en-US" sz="2500" b="0" i="0" u="none" strike="noStrike" cap="none">
                  <a:solidFill>
                    <a:srgbClr val="FFFFFF"/>
                  </a:solidFill>
                  <a:latin typeface="Fira Sans"/>
                  <a:ea typeface="Fira Sans"/>
                  <a:cs typeface="Fira Sans"/>
                  <a:sym typeface="Fira Sans"/>
                </a:rPr>
                <a:t>2</a:t>
              </a:r>
              <a:endParaRPr/>
            </a:p>
          </p:txBody>
        </p:sp>
      </p:grpSp>
      <p:sp>
        <p:nvSpPr>
          <p:cNvPr id="228" name="Google Shape;228;p26"/>
          <p:cNvSpPr/>
          <p:nvPr/>
        </p:nvSpPr>
        <p:spPr>
          <a:xfrm>
            <a:off x="3094727" y="1689991"/>
            <a:ext cx="645675" cy="646688"/>
          </a:xfrm>
          <a:custGeom>
            <a:avLst/>
            <a:gdLst/>
            <a:ahLst/>
            <a:cxnLst/>
            <a:rect l="l" t="t" r="r" b="b"/>
            <a:pathLst>
              <a:path w="21600" h="21600" extrusionOk="0">
                <a:moveTo>
                  <a:pt x="10800" y="760"/>
                </a:moveTo>
                <a:cubicBezTo>
                  <a:pt x="16338" y="760"/>
                  <a:pt x="20838" y="5287"/>
                  <a:pt x="20838" y="10817"/>
                </a:cubicBezTo>
                <a:cubicBezTo>
                  <a:pt x="20838" y="16347"/>
                  <a:pt x="16338" y="20839"/>
                  <a:pt x="10800" y="20839"/>
                </a:cubicBezTo>
                <a:cubicBezTo>
                  <a:pt x="5262" y="20839"/>
                  <a:pt x="762" y="16347"/>
                  <a:pt x="762" y="10817"/>
                </a:cubicBezTo>
                <a:cubicBezTo>
                  <a:pt x="762" y="5287"/>
                  <a:pt x="5262" y="760"/>
                  <a:pt x="10800" y="760"/>
                </a:cubicBezTo>
                <a:close/>
                <a:moveTo>
                  <a:pt x="10800" y="0"/>
                </a:moveTo>
                <a:cubicBezTo>
                  <a:pt x="7926" y="0"/>
                  <a:pt x="5193" y="1140"/>
                  <a:pt x="3150" y="3179"/>
                </a:cubicBezTo>
                <a:cubicBezTo>
                  <a:pt x="1108" y="5219"/>
                  <a:pt x="0" y="7914"/>
                  <a:pt x="0" y="10817"/>
                </a:cubicBezTo>
                <a:cubicBezTo>
                  <a:pt x="0" y="13685"/>
                  <a:pt x="1108" y="16415"/>
                  <a:pt x="3150" y="18455"/>
                </a:cubicBezTo>
                <a:cubicBezTo>
                  <a:pt x="5193" y="20493"/>
                  <a:pt x="7926" y="21600"/>
                  <a:pt x="10800" y="21600"/>
                </a:cubicBezTo>
                <a:cubicBezTo>
                  <a:pt x="13707" y="21600"/>
                  <a:pt x="16407" y="20493"/>
                  <a:pt x="18450" y="18455"/>
                </a:cubicBezTo>
                <a:cubicBezTo>
                  <a:pt x="20492" y="16415"/>
                  <a:pt x="21600" y="13685"/>
                  <a:pt x="21600" y="10817"/>
                </a:cubicBezTo>
                <a:cubicBezTo>
                  <a:pt x="21600" y="7914"/>
                  <a:pt x="20492" y="5219"/>
                  <a:pt x="18450" y="3179"/>
                </a:cubicBezTo>
                <a:cubicBezTo>
                  <a:pt x="16407" y="1140"/>
                  <a:pt x="13707"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6"/>
          <p:cNvSpPr/>
          <p:nvPr/>
        </p:nvSpPr>
        <p:spPr>
          <a:xfrm>
            <a:off x="3106130" y="2492918"/>
            <a:ext cx="4693439" cy="622870"/>
          </a:xfrm>
          <a:custGeom>
            <a:avLst/>
            <a:gdLst/>
            <a:ahLst/>
            <a:cxnLst/>
            <a:rect l="l" t="t" r="r" b="b"/>
            <a:pathLst>
              <a:path w="21600" h="21600" extrusionOk="0">
                <a:moveTo>
                  <a:pt x="1433" y="0"/>
                </a:moveTo>
                <a:cubicBezTo>
                  <a:pt x="643" y="0"/>
                  <a:pt x="0" y="4844"/>
                  <a:pt x="0" y="10800"/>
                </a:cubicBezTo>
                <a:cubicBezTo>
                  <a:pt x="0" y="16720"/>
                  <a:pt x="643" y="21600"/>
                  <a:pt x="1433" y="21600"/>
                </a:cubicBezTo>
                <a:lnTo>
                  <a:pt x="20167" y="21600"/>
                </a:lnTo>
                <a:cubicBezTo>
                  <a:pt x="20952" y="21600"/>
                  <a:pt x="21600" y="16756"/>
                  <a:pt x="21600" y="10800"/>
                </a:cubicBezTo>
                <a:cubicBezTo>
                  <a:pt x="21600" y="4844"/>
                  <a:pt x="20952" y="0"/>
                  <a:pt x="20167"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 name="Google Shape;230;p26"/>
          <p:cNvGrpSpPr/>
          <p:nvPr/>
        </p:nvGrpSpPr>
        <p:grpSpPr>
          <a:xfrm>
            <a:off x="3106096" y="2491873"/>
            <a:ext cx="622938" cy="623917"/>
            <a:chOff x="-1" y="32"/>
            <a:chExt cx="622936" cy="623915"/>
          </a:xfrm>
        </p:grpSpPr>
        <p:sp>
          <p:nvSpPr>
            <p:cNvPr id="231" name="Google Shape;231;p26"/>
            <p:cNvSpPr/>
            <p:nvPr/>
          </p:nvSpPr>
          <p:spPr>
            <a:xfrm>
              <a:off x="32" y="32"/>
              <a:ext cx="622870" cy="623915"/>
            </a:xfrm>
            <a:custGeom>
              <a:avLst/>
              <a:gdLst/>
              <a:ahLst/>
              <a:cxnLst/>
              <a:rect l="l" t="t" r="r" b="b"/>
              <a:pathLst>
                <a:path w="21600" h="21600" extrusionOk="0">
                  <a:moveTo>
                    <a:pt x="10800" y="0"/>
                  </a:moveTo>
                  <a:cubicBezTo>
                    <a:pt x="4844" y="0"/>
                    <a:pt x="0" y="4836"/>
                    <a:pt x="0" y="10818"/>
                  </a:cubicBezTo>
                  <a:cubicBezTo>
                    <a:pt x="0" y="16764"/>
                    <a:pt x="4844" y="21600"/>
                    <a:pt x="10800" y="21600"/>
                  </a:cubicBezTo>
                  <a:cubicBezTo>
                    <a:pt x="16756" y="21600"/>
                    <a:pt x="21600" y="16764"/>
                    <a:pt x="21600" y="10818"/>
                  </a:cubicBezTo>
                  <a:cubicBezTo>
                    <a:pt x="21600" y="4836"/>
                    <a:pt x="16756" y="0"/>
                    <a:pt x="10800"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500"/>
                <a:buFont typeface="Fira Sans"/>
                <a:buNone/>
              </a:pPr>
              <a:endParaRPr sz="2500" b="0" i="0" u="none" strike="noStrike" cap="none">
                <a:solidFill>
                  <a:srgbClr val="FFFFFF"/>
                </a:solidFill>
                <a:latin typeface="Fira Sans"/>
                <a:ea typeface="Fira Sans"/>
                <a:cs typeface="Fira Sans"/>
                <a:sym typeface="Fira Sans"/>
              </a:endParaRPr>
            </a:p>
          </p:txBody>
        </p:sp>
        <p:sp>
          <p:nvSpPr>
            <p:cNvPr id="232" name="Google Shape;232;p26"/>
            <p:cNvSpPr txBox="1"/>
            <p:nvPr/>
          </p:nvSpPr>
          <p:spPr>
            <a:xfrm>
              <a:off x="-1" y="30064"/>
              <a:ext cx="622936" cy="563851"/>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FFFFFF"/>
                </a:buClr>
                <a:buSzPts val="2500"/>
                <a:buFont typeface="Fira Sans"/>
                <a:buNone/>
              </a:pPr>
              <a:r>
                <a:rPr lang="en-US" sz="2500" b="0" i="0" u="none" strike="noStrike" cap="none">
                  <a:solidFill>
                    <a:srgbClr val="FFFFFF"/>
                  </a:solidFill>
                  <a:latin typeface="Fira Sans"/>
                  <a:ea typeface="Fira Sans"/>
                  <a:cs typeface="Fira Sans"/>
                  <a:sym typeface="Fira Sans"/>
                </a:rPr>
                <a:t>3</a:t>
              </a:r>
              <a:endParaRPr/>
            </a:p>
          </p:txBody>
        </p:sp>
      </p:grpSp>
      <p:sp>
        <p:nvSpPr>
          <p:cNvPr id="233" name="Google Shape;233;p26"/>
          <p:cNvSpPr/>
          <p:nvPr/>
        </p:nvSpPr>
        <p:spPr>
          <a:xfrm>
            <a:off x="3094727" y="2481515"/>
            <a:ext cx="645675" cy="645676"/>
          </a:xfrm>
          <a:custGeom>
            <a:avLst/>
            <a:gdLst/>
            <a:ahLst/>
            <a:cxnLst/>
            <a:rect l="l" t="t" r="r" b="b"/>
            <a:pathLst>
              <a:path w="21600" h="21600" extrusionOk="0">
                <a:moveTo>
                  <a:pt x="10800" y="762"/>
                </a:moveTo>
                <a:cubicBezTo>
                  <a:pt x="16338" y="762"/>
                  <a:pt x="20838" y="5262"/>
                  <a:pt x="20838" y="10800"/>
                </a:cubicBezTo>
                <a:cubicBezTo>
                  <a:pt x="20838" y="16338"/>
                  <a:pt x="16338" y="20838"/>
                  <a:pt x="10800" y="20838"/>
                </a:cubicBezTo>
                <a:cubicBezTo>
                  <a:pt x="5262" y="20838"/>
                  <a:pt x="762" y="16338"/>
                  <a:pt x="762" y="10800"/>
                </a:cubicBezTo>
                <a:cubicBezTo>
                  <a:pt x="762" y="5262"/>
                  <a:pt x="5262" y="762"/>
                  <a:pt x="10800" y="762"/>
                </a:cubicBezTo>
                <a:close/>
                <a:moveTo>
                  <a:pt x="10800" y="0"/>
                </a:moveTo>
                <a:cubicBezTo>
                  <a:pt x="7926" y="0"/>
                  <a:pt x="5193" y="1108"/>
                  <a:pt x="3150" y="3150"/>
                </a:cubicBezTo>
                <a:cubicBezTo>
                  <a:pt x="1108" y="5193"/>
                  <a:pt x="0" y="7893"/>
                  <a:pt x="0" y="10800"/>
                </a:cubicBezTo>
                <a:cubicBezTo>
                  <a:pt x="0" y="13674"/>
                  <a:pt x="1108" y="16407"/>
                  <a:pt x="3150" y="18450"/>
                </a:cubicBezTo>
                <a:cubicBezTo>
                  <a:pt x="5193" y="20492"/>
                  <a:pt x="7926" y="21600"/>
                  <a:pt x="10800" y="21600"/>
                </a:cubicBezTo>
                <a:cubicBezTo>
                  <a:pt x="13707" y="21600"/>
                  <a:pt x="16407" y="20492"/>
                  <a:pt x="18450" y="18450"/>
                </a:cubicBezTo>
                <a:cubicBezTo>
                  <a:pt x="20492" y="16407"/>
                  <a:pt x="21600" y="13674"/>
                  <a:pt x="21600" y="10800"/>
                </a:cubicBezTo>
                <a:cubicBezTo>
                  <a:pt x="21600" y="7893"/>
                  <a:pt x="20492" y="5193"/>
                  <a:pt x="18450" y="3150"/>
                </a:cubicBezTo>
                <a:cubicBezTo>
                  <a:pt x="16407" y="1108"/>
                  <a:pt x="13707"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6"/>
          <p:cNvSpPr/>
          <p:nvPr/>
        </p:nvSpPr>
        <p:spPr>
          <a:xfrm>
            <a:off x="3106130" y="3283429"/>
            <a:ext cx="4693439" cy="622870"/>
          </a:xfrm>
          <a:custGeom>
            <a:avLst/>
            <a:gdLst/>
            <a:ahLst/>
            <a:cxnLst/>
            <a:rect l="l" t="t" r="r" b="b"/>
            <a:pathLst>
              <a:path w="21600" h="21600" extrusionOk="0">
                <a:moveTo>
                  <a:pt x="1433" y="0"/>
                </a:moveTo>
                <a:cubicBezTo>
                  <a:pt x="643" y="0"/>
                  <a:pt x="0" y="4880"/>
                  <a:pt x="0" y="10800"/>
                </a:cubicBezTo>
                <a:cubicBezTo>
                  <a:pt x="0" y="16756"/>
                  <a:pt x="643" y="21600"/>
                  <a:pt x="1433" y="21600"/>
                </a:cubicBezTo>
                <a:lnTo>
                  <a:pt x="20167" y="21600"/>
                </a:lnTo>
                <a:cubicBezTo>
                  <a:pt x="20952" y="21600"/>
                  <a:pt x="21600" y="16756"/>
                  <a:pt x="21600" y="10800"/>
                </a:cubicBezTo>
                <a:cubicBezTo>
                  <a:pt x="21600" y="4880"/>
                  <a:pt x="20952" y="0"/>
                  <a:pt x="2016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 name="Google Shape;235;p26"/>
          <p:cNvGrpSpPr/>
          <p:nvPr/>
        </p:nvGrpSpPr>
        <p:grpSpPr>
          <a:xfrm>
            <a:off x="3106096" y="3283429"/>
            <a:ext cx="622938" cy="622872"/>
            <a:chOff x="-1" y="32"/>
            <a:chExt cx="622936" cy="622870"/>
          </a:xfrm>
        </p:grpSpPr>
        <p:sp>
          <p:nvSpPr>
            <p:cNvPr id="236" name="Google Shape;236;p26"/>
            <p:cNvSpPr/>
            <p:nvPr/>
          </p:nvSpPr>
          <p:spPr>
            <a:xfrm>
              <a:off x="32" y="32"/>
              <a:ext cx="622870" cy="622870"/>
            </a:xfrm>
            <a:custGeom>
              <a:avLst/>
              <a:gdLst/>
              <a:ahLst/>
              <a:cxnLst/>
              <a:rect l="l" t="t" r="r" b="b"/>
              <a:pathLst>
                <a:path w="21600" h="21600" extrusionOk="0">
                  <a:moveTo>
                    <a:pt x="10800" y="0"/>
                  </a:moveTo>
                  <a:cubicBezTo>
                    <a:pt x="4844" y="0"/>
                    <a:pt x="0" y="4844"/>
                    <a:pt x="0" y="10800"/>
                  </a:cubicBezTo>
                  <a:cubicBezTo>
                    <a:pt x="0" y="16756"/>
                    <a:pt x="4844" y="21600"/>
                    <a:pt x="10800" y="21600"/>
                  </a:cubicBezTo>
                  <a:cubicBezTo>
                    <a:pt x="16756" y="21600"/>
                    <a:pt x="21600" y="16756"/>
                    <a:pt x="21600" y="10800"/>
                  </a:cubicBezTo>
                  <a:cubicBezTo>
                    <a:pt x="21600" y="4844"/>
                    <a:pt x="16756" y="0"/>
                    <a:pt x="1080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500"/>
                <a:buFont typeface="Fira Sans"/>
                <a:buNone/>
              </a:pPr>
              <a:endParaRPr sz="2500" b="0" i="0" u="none" strike="noStrike" cap="none">
                <a:solidFill>
                  <a:srgbClr val="FFFFFF"/>
                </a:solidFill>
                <a:latin typeface="Fira Sans"/>
                <a:ea typeface="Fira Sans"/>
                <a:cs typeface="Fira Sans"/>
                <a:sym typeface="Fira Sans"/>
              </a:endParaRPr>
            </a:p>
          </p:txBody>
        </p:sp>
        <p:sp>
          <p:nvSpPr>
            <p:cNvPr id="237" name="Google Shape;237;p26"/>
            <p:cNvSpPr txBox="1"/>
            <p:nvPr/>
          </p:nvSpPr>
          <p:spPr>
            <a:xfrm>
              <a:off x="-1" y="29542"/>
              <a:ext cx="622936" cy="563850"/>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FFFFFF"/>
                </a:buClr>
                <a:buSzPts val="2500"/>
                <a:buFont typeface="Fira Sans"/>
                <a:buNone/>
              </a:pPr>
              <a:r>
                <a:rPr lang="en-US" sz="2500" b="0" i="0" u="none" strike="noStrike" cap="none">
                  <a:solidFill>
                    <a:srgbClr val="FFFFFF"/>
                  </a:solidFill>
                  <a:latin typeface="Fira Sans"/>
                  <a:ea typeface="Fira Sans"/>
                  <a:cs typeface="Fira Sans"/>
                  <a:sym typeface="Fira Sans"/>
                </a:rPr>
                <a:t>4</a:t>
              </a:r>
              <a:endParaRPr/>
            </a:p>
          </p:txBody>
        </p:sp>
      </p:grpSp>
      <p:sp>
        <p:nvSpPr>
          <p:cNvPr id="238" name="Google Shape;238;p26"/>
          <p:cNvSpPr/>
          <p:nvPr/>
        </p:nvSpPr>
        <p:spPr>
          <a:xfrm>
            <a:off x="3094727" y="3272027"/>
            <a:ext cx="645675" cy="645675"/>
          </a:xfrm>
          <a:custGeom>
            <a:avLst/>
            <a:gdLst/>
            <a:ahLst/>
            <a:cxnLst/>
            <a:rect l="l" t="t" r="r" b="b"/>
            <a:pathLst>
              <a:path w="21600" h="21600" extrusionOk="0">
                <a:moveTo>
                  <a:pt x="10800" y="762"/>
                </a:moveTo>
                <a:cubicBezTo>
                  <a:pt x="16338" y="762"/>
                  <a:pt x="20838" y="5262"/>
                  <a:pt x="20838" y="10800"/>
                </a:cubicBezTo>
                <a:cubicBezTo>
                  <a:pt x="20838" y="16338"/>
                  <a:pt x="16338" y="20838"/>
                  <a:pt x="10800" y="20838"/>
                </a:cubicBezTo>
                <a:cubicBezTo>
                  <a:pt x="5262" y="20838"/>
                  <a:pt x="762" y="16338"/>
                  <a:pt x="762" y="10800"/>
                </a:cubicBezTo>
                <a:cubicBezTo>
                  <a:pt x="762" y="5262"/>
                  <a:pt x="5262" y="762"/>
                  <a:pt x="10800" y="762"/>
                </a:cubicBezTo>
                <a:close/>
                <a:moveTo>
                  <a:pt x="10800" y="0"/>
                </a:moveTo>
                <a:cubicBezTo>
                  <a:pt x="7926" y="0"/>
                  <a:pt x="5193" y="1108"/>
                  <a:pt x="3150" y="3150"/>
                </a:cubicBezTo>
                <a:cubicBezTo>
                  <a:pt x="1108" y="5193"/>
                  <a:pt x="0" y="7893"/>
                  <a:pt x="0" y="10800"/>
                </a:cubicBezTo>
                <a:cubicBezTo>
                  <a:pt x="0" y="13674"/>
                  <a:pt x="1108" y="16407"/>
                  <a:pt x="3150" y="18450"/>
                </a:cubicBezTo>
                <a:cubicBezTo>
                  <a:pt x="5193" y="20492"/>
                  <a:pt x="7926" y="21600"/>
                  <a:pt x="10800" y="21600"/>
                </a:cubicBezTo>
                <a:cubicBezTo>
                  <a:pt x="13707" y="21600"/>
                  <a:pt x="16407" y="20492"/>
                  <a:pt x="18450" y="18450"/>
                </a:cubicBezTo>
                <a:cubicBezTo>
                  <a:pt x="20492" y="16407"/>
                  <a:pt x="21600" y="13674"/>
                  <a:pt x="21600" y="10800"/>
                </a:cubicBezTo>
                <a:cubicBezTo>
                  <a:pt x="21600" y="7893"/>
                  <a:pt x="20492" y="5193"/>
                  <a:pt x="18450" y="3150"/>
                </a:cubicBezTo>
                <a:cubicBezTo>
                  <a:pt x="16407" y="1108"/>
                  <a:pt x="13707"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6"/>
          <p:cNvSpPr/>
          <p:nvPr/>
        </p:nvSpPr>
        <p:spPr>
          <a:xfrm>
            <a:off x="3106130" y="4073940"/>
            <a:ext cx="4693439" cy="622870"/>
          </a:xfrm>
          <a:custGeom>
            <a:avLst/>
            <a:gdLst/>
            <a:ahLst/>
            <a:cxnLst/>
            <a:rect l="l" t="t" r="r" b="b"/>
            <a:pathLst>
              <a:path w="21600" h="21600" extrusionOk="0">
                <a:moveTo>
                  <a:pt x="1433" y="0"/>
                </a:moveTo>
                <a:cubicBezTo>
                  <a:pt x="643" y="0"/>
                  <a:pt x="0" y="4880"/>
                  <a:pt x="0" y="10800"/>
                </a:cubicBezTo>
                <a:cubicBezTo>
                  <a:pt x="0" y="16756"/>
                  <a:pt x="643" y="21600"/>
                  <a:pt x="1433" y="21600"/>
                </a:cubicBezTo>
                <a:lnTo>
                  <a:pt x="20167" y="21600"/>
                </a:lnTo>
                <a:cubicBezTo>
                  <a:pt x="20952" y="21600"/>
                  <a:pt x="21600" y="16756"/>
                  <a:pt x="21600" y="10800"/>
                </a:cubicBezTo>
                <a:cubicBezTo>
                  <a:pt x="21600" y="4880"/>
                  <a:pt x="20952" y="0"/>
                  <a:pt x="20167"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0" name="Google Shape;240;p26"/>
          <p:cNvGrpSpPr/>
          <p:nvPr/>
        </p:nvGrpSpPr>
        <p:grpSpPr>
          <a:xfrm>
            <a:off x="3106096" y="4073940"/>
            <a:ext cx="622938" cy="623917"/>
            <a:chOff x="-1" y="32"/>
            <a:chExt cx="622936" cy="623915"/>
          </a:xfrm>
        </p:grpSpPr>
        <p:sp>
          <p:nvSpPr>
            <p:cNvPr id="241" name="Google Shape;241;p26"/>
            <p:cNvSpPr/>
            <p:nvPr/>
          </p:nvSpPr>
          <p:spPr>
            <a:xfrm>
              <a:off x="32" y="32"/>
              <a:ext cx="622870" cy="623915"/>
            </a:xfrm>
            <a:custGeom>
              <a:avLst/>
              <a:gdLst/>
              <a:ahLst/>
              <a:cxnLst/>
              <a:rect l="l" t="t" r="r" b="b"/>
              <a:pathLst>
                <a:path w="21600" h="21600" extrusionOk="0">
                  <a:moveTo>
                    <a:pt x="10800" y="0"/>
                  </a:moveTo>
                  <a:cubicBezTo>
                    <a:pt x="4844" y="0"/>
                    <a:pt x="0" y="4836"/>
                    <a:pt x="0" y="10782"/>
                  </a:cubicBezTo>
                  <a:cubicBezTo>
                    <a:pt x="0" y="16764"/>
                    <a:pt x="4844" y="21600"/>
                    <a:pt x="10800" y="21600"/>
                  </a:cubicBezTo>
                  <a:cubicBezTo>
                    <a:pt x="16756" y="21600"/>
                    <a:pt x="21600" y="16764"/>
                    <a:pt x="21600" y="10782"/>
                  </a:cubicBezTo>
                  <a:cubicBezTo>
                    <a:pt x="21600" y="4836"/>
                    <a:pt x="16756" y="0"/>
                    <a:pt x="10800"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500"/>
                <a:buFont typeface="Fira Sans"/>
                <a:buNone/>
              </a:pPr>
              <a:endParaRPr sz="2500" b="0" i="0" u="none" strike="noStrike" cap="none">
                <a:solidFill>
                  <a:srgbClr val="FFFFFF"/>
                </a:solidFill>
                <a:latin typeface="Fira Sans"/>
                <a:ea typeface="Fira Sans"/>
                <a:cs typeface="Fira Sans"/>
                <a:sym typeface="Fira Sans"/>
              </a:endParaRPr>
            </a:p>
          </p:txBody>
        </p:sp>
        <p:sp>
          <p:nvSpPr>
            <p:cNvPr id="242" name="Google Shape;242;p26"/>
            <p:cNvSpPr txBox="1"/>
            <p:nvPr/>
          </p:nvSpPr>
          <p:spPr>
            <a:xfrm>
              <a:off x="-1" y="30064"/>
              <a:ext cx="622936" cy="563851"/>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FFFFFF"/>
                </a:buClr>
                <a:buSzPts val="2500"/>
                <a:buFont typeface="Fira Sans"/>
                <a:buNone/>
              </a:pPr>
              <a:r>
                <a:rPr lang="en-US" sz="2500" b="0" i="0" u="none" strike="noStrike" cap="none">
                  <a:solidFill>
                    <a:srgbClr val="FFFFFF"/>
                  </a:solidFill>
                  <a:latin typeface="Fira Sans"/>
                  <a:ea typeface="Fira Sans"/>
                  <a:cs typeface="Fira Sans"/>
                  <a:sym typeface="Fira Sans"/>
                </a:rPr>
                <a:t>5</a:t>
              </a:r>
              <a:endParaRPr/>
            </a:p>
          </p:txBody>
        </p:sp>
      </p:grpSp>
      <p:sp>
        <p:nvSpPr>
          <p:cNvPr id="243" name="Google Shape;243;p26"/>
          <p:cNvSpPr/>
          <p:nvPr/>
        </p:nvSpPr>
        <p:spPr>
          <a:xfrm>
            <a:off x="3094727" y="4062538"/>
            <a:ext cx="645675" cy="646687"/>
          </a:xfrm>
          <a:custGeom>
            <a:avLst/>
            <a:gdLst/>
            <a:ahLst/>
            <a:cxnLst/>
            <a:rect l="l" t="t" r="r" b="b"/>
            <a:pathLst>
              <a:path w="21600" h="21600" extrusionOk="0">
                <a:moveTo>
                  <a:pt x="10800" y="761"/>
                </a:moveTo>
                <a:cubicBezTo>
                  <a:pt x="16338" y="761"/>
                  <a:pt x="20838" y="5253"/>
                  <a:pt x="20838" y="10783"/>
                </a:cubicBezTo>
                <a:cubicBezTo>
                  <a:pt x="20838" y="16313"/>
                  <a:pt x="16338" y="20840"/>
                  <a:pt x="10800" y="20840"/>
                </a:cubicBezTo>
                <a:cubicBezTo>
                  <a:pt x="5262" y="20840"/>
                  <a:pt x="762" y="16313"/>
                  <a:pt x="762" y="10783"/>
                </a:cubicBezTo>
                <a:cubicBezTo>
                  <a:pt x="762" y="5253"/>
                  <a:pt x="5262" y="761"/>
                  <a:pt x="10800" y="761"/>
                </a:cubicBezTo>
                <a:close/>
                <a:moveTo>
                  <a:pt x="10800" y="0"/>
                </a:moveTo>
                <a:cubicBezTo>
                  <a:pt x="7926" y="0"/>
                  <a:pt x="5193" y="1107"/>
                  <a:pt x="3150" y="3145"/>
                </a:cubicBezTo>
                <a:cubicBezTo>
                  <a:pt x="1108" y="5185"/>
                  <a:pt x="0" y="7915"/>
                  <a:pt x="0" y="10783"/>
                </a:cubicBezTo>
                <a:cubicBezTo>
                  <a:pt x="0" y="13686"/>
                  <a:pt x="1108" y="16381"/>
                  <a:pt x="3150" y="18421"/>
                </a:cubicBezTo>
                <a:cubicBezTo>
                  <a:pt x="5193" y="20460"/>
                  <a:pt x="7926" y="21600"/>
                  <a:pt x="10800" y="21600"/>
                </a:cubicBezTo>
                <a:cubicBezTo>
                  <a:pt x="13707" y="21600"/>
                  <a:pt x="16407" y="20460"/>
                  <a:pt x="18450" y="18421"/>
                </a:cubicBezTo>
                <a:cubicBezTo>
                  <a:pt x="20492" y="16381"/>
                  <a:pt x="21600" y="13686"/>
                  <a:pt x="21600" y="10783"/>
                </a:cubicBezTo>
                <a:cubicBezTo>
                  <a:pt x="21600" y="7915"/>
                  <a:pt x="20492" y="5185"/>
                  <a:pt x="18450" y="3145"/>
                </a:cubicBezTo>
                <a:cubicBezTo>
                  <a:pt x="16407" y="1107"/>
                  <a:pt x="13707"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 name="Google Shape;244;p26"/>
          <p:cNvGrpSpPr/>
          <p:nvPr/>
        </p:nvGrpSpPr>
        <p:grpSpPr>
          <a:xfrm>
            <a:off x="457240" y="1168979"/>
            <a:ext cx="2230817" cy="3186879"/>
            <a:chOff x="32" y="-1"/>
            <a:chExt cx="2230815" cy="3186878"/>
          </a:xfrm>
        </p:grpSpPr>
        <p:sp>
          <p:nvSpPr>
            <p:cNvPr id="245" name="Google Shape;245;p26"/>
            <p:cNvSpPr/>
            <p:nvPr/>
          </p:nvSpPr>
          <p:spPr>
            <a:xfrm>
              <a:off x="1117497" y="331102"/>
              <a:ext cx="523579" cy="2196672"/>
            </a:xfrm>
            <a:custGeom>
              <a:avLst/>
              <a:gdLst/>
              <a:ahLst/>
              <a:cxnLst/>
              <a:rect l="l" t="t" r="r" b="b"/>
              <a:pathLst>
                <a:path w="21600" h="21600" extrusionOk="0">
                  <a:moveTo>
                    <a:pt x="21600" y="0"/>
                  </a:moveTo>
                  <a:lnTo>
                    <a:pt x="0" y="2981"/>
                  </a:lnTo>
                  <a:lnTo>
                    <a:pt x="0" y="21600"/>
                  </a:lnTo>
                  <a:lnTo>
                    <a:pt x="21600" y="18629"/>
                  </a:lnTo>
                  <a:lnTo>
                    <a:pt x="2160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549452" y="306272"/>
              <a:ext cx="568046" cy="2221502"/>
            </a:xfrm>
            <a:custGeom>
              <a:avLst/>
              <a:gdLst/>
              <a:ahLst/>
              <a:cxnLst/>
              <a:rect l="l" t="t" r="r" b="b"/>
              <a:pathLst>
                <a:path w="21600" h="21600" extrusionOk="0">
                  <a:moveTo>
                    <a:pt x="0" y="0"/>
                  </a:moveTo>
                  <a:lnTo>
                    <a:pt x="0" y="18411"/>
                  </a:lnTo>
                  <a:lnTo>
                    <a:pt x="21600" y="21600"/>
                  </a:lnTo>
                  <a:lnTo>
                    <a:pt x="21600" y="3189"/>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6"/>
            <p:cNvSpPr/>
            <p:nvPr/>
          </p:nvSpPr>
          <p:spPr>
            <a:xfrm>
              <a:off x="574284" y="410203"/>
              <a:ext cx="519428" cy="2103098"/>
            </a:xfrm>
            <a:custGeom>
              <a:avLst/>
              <a:gdLst/>
              <a:ahLst/>
              <a:cxnLst/>
              <a:rect l="l" t="t" r="r" b="b"/>
              <a:pathLst>
                <a:path w="21600" h="21600" extrusionOk="0">
                  <a:moveTo>
                    <a:pt x="410" y="0"/>
                  </a:moveTo>
                  <a:cubicBezTo>
                    <a:pt x="173" y="0"/>
                    <a:pt x="0" y="51"/>
                    <a:pt x="0" y="134"/>
                  </a:cubicBezTo>
                  <a:lnTo>
                    <a:pt x="0" y="18529"/>
                  </a:lnTo>
                  <a:lnTo>
                    <a:pt x="21600" y="21600"/>
                  </a:lnTo>
                  <a:lnTo>
                    <a:pt x="21600" y="3215"/>
                  </a:lnTo>
                  <a:cubicBezTo>
                    <a:pt x="21600" y="3098"/>
                    <a:pt x="21256" y="2950"/>
                    <a:pt x="20869" y="2897"/>
                  </a:cubicBezTo>
                  <a:lnTo>
                    <a:pt x="731" y="27"/>
                  </a:lnTo>
                  <a:cubicBezTo>
                    <a:pt x="618" y="8"/>
                    <a:pt x="509" y="0"/>
                    <a:pt x="41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6"/>
            <p:cNvSpPr/>
            <p:nvPr/>
          </p:nvSpPr>
          <p:spPr>
            <a:xfrm>
              <a:off x="589803" y="437092"/>
              <a:ext cx="488390" cy="388151"/>
            </a:xfrm>
            <a:custGeom>
              <a:avLst/>
              <a:gdLst/>
              <a:ahLst/>
              <a:cxnLst/>
              <a:rect l="l" t="t" r="r" b="b"/>
              <a:pathLst>
                <a:path w="21600" h="21600" extrusionOk="0">
                  <a:moveTo>
                    <a:pt x="370" y="0"/>
                  </a:moveTo>
                  <a:cubicBezTo>
                    <a:pt x="147" y="0"/>
                    <a:pt x="0" y="215"/>
                    <a:pt x="0" y="551"/>
                  </a:cubicBezTo>
                  <a:lnTo>
                    <a:pt x="0" y="5331"/>
                  </a:lnTo>
                  <a:cubicBezTo>
                    <a:pt x="0" y="5849"/>
                    <a:pt x="275" y="6424"/>
                    <a:pt x="642" y="6713"/>
                  </a:cubicBezTo>
                  <a:lnTo>
                    <a:pt x="20960" y="21511"/>
                  </a:lnTo>
                  <a:cubicBezTo>
                    <a:pt x="21057" y="21571"/>
                    <a:pt x="21149" y="21600"/>
                    <a:pt x="21230" y="21600"/>
                  </a:cubicBezTo>
                  <a:cubicBezTo>
                    <a:pt x="21453" y="21600"/>
                    <a:pt x="21600" y="21387"/>
                    <a:pt x="21600" y="21049"/>
                  </a:cubicBezTo>
                  <a:lnTo>
                    <a:pt x="21600" y="16271"/>
                  </a:lnTo>
                  <a:cubicBezTo>
                    <a:pt x="21600" y="15753"/>
                    <a:pt x="21325" y="15118"/>
                    <a:pt x="20960" y="14889"/>
                  </a:cubicBezTo>
                  <a:lnTo>
                    <a:pt x="642" y="91"/>
                  </a:lnTo>
                  <a:cubicBezTo>
                    <a:pt x="543" y="29"/>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6"/>
            <p:cNvSpPr/>
            <p:nvPr/>
          </p:nvSpPr>
          <p:spPr>
            <a:xfrm>
              <a:off x="614634" y="473881"/>
              <a:ext cx="163494"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6"/>
            <p:cNvSpPr/>
            <p:nvPr/>
          </p:nvSpPr>
          <p:spPr>
            <a:xfrm>
              <a:off x="614634" y="500804"/>
              <a:ext cx="163494"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6"/>
            <p:cNvSpPr/>
            <p:nvPr/>
          </p:nvSpPr>
          <p:spPr>
            <a:xfrm>
              <a:off x="614634" y="526680"/>
              <a:ext cx="163494"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6"/>
            <p:cNvSpPr/>
            <p:nvPr/>
          </p:nvSpPr>
          <p:spPr>
            <a:xfrm>
              <a:off x="922997" y="675504"/>
              <a:ext cx="21728" cy="28459"/>
            </a:xfrm>
            <a:custGeom>
              <a:avLst/>
              <a:gdLst/>
              <a:ahLst/>
              <a:cxnLst/>
              <a:rect l="l" t="t" r="r" b="b"/>
              <a:pathLst>
                <a:path w="21600" h="21600" extrusionOk="0">
                  <a:moveTo>
                    <a:pt x="5879" y="0"/>
                  </a:moveTo>
                  <a:cubicBezTo>
                    <a:pt x="2241" y="0"/>
                    <a:pt x="0" y="2331"/>
                    <a:pt x="0" y="6398"/>
                  </a:cubicBezTo>
                  <a:cubicBezTo>
                    <a:pt x="0" y="11110"/>
                    <a:pt x="4093" y="18178"/>
                    <a:pt x="10264" y="20534"/>
                  </a:cubicBezTo>
                  <a:cubicBezTo>
                    <a:pt x="12115" y="21253"/>
                    <a:pt x="13869" y="21600"/>
                    <a:pt x="15429" y="21600"/>
                  </a:cubicBezTo>
                  <a:cubicBezTo>
                    <a:pt x="19066" y="21600"/>
                    <a:pt x="21600" y="19666"/>
                    <a:pt x="21600" y="15822"/>
                  </a:cubicBezTo>
                  <a:cubicBezTo>
                    <a:pt x="21600" y="10341"/>
                    <a:pt x="16435" y="4042"/>
                    <a:pt x="10264" y="918"/>
                  </a:cubicBezTo>
                  <a:cubicBezTo>
                    <a:pt x="8672" y="298"/>
                    <a:pt x="7178" y="0"/>
                    <a:pt x="587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970568" y="703405"/>
              <a:ext cx="21729" cy="28328"/>
            </a:xfrm>
            <a:custGeom>
              <a:avLst/>
              <a:gdLst/>
              <a:ahLst/>
              <a:cxnLst/>
              <a:rect l="l" t="t" r="r" b="b"/>
              <a:pathLst>
                <a:path w="21600" h="21600" extrusionOk="0">
                  <a:moveTo>
                    <a:pt x="6659" y="0"/>
                  </a:moveTo>
                  <a:cubicBezTo>
                    <a:pt x="2761" y="0"/>
                    <a:pt x="0" y="2217"/>
                    <a:pt x="0" y="5680"/>
                  </a:cubicBezTo>
                  <a:cubicBezTo>
                    <a:pt x="0" y="11186"/>
                    <a:pt x="5165" y="17514"/>
                    <a:pt x="11336" y="20653"/>
                  </a:cubicBezTo>
                  <a:cubicBezTo>
                    <a:pt x="12992" y="21301"/>
                    <a:pt x="14487" y="21600"/>
                    <a:pt x="15818" y="21600"/>
                  </a:cubicBezTo>
                  <a:cubicBezTo>
                    <a:pt x="19424" y="21600"/>
                    <a:pt x="21600" y="19383"/>
                    <a:pt x="21600" y="15920"/>
                  </a:cubicBezTo>
                  <a:cubicBezTo>
                    <a:pt x="21600" y="10414"/>
                    <a:pt x="17507" y="4086"/>
                    <a:pt x="11336" y="947"/>
                  </a:cubicBezTo>
                  <a:cubicBezTo>
                    <a:pt x="9679" y="299"/>
                    <a:pt x="8088" y="0"/>
                    <a:pt x="665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6"/>
            <p:cNvSpPr/>
            <p:nvPr/>
          </p:nvSpPr>
          <p:spPr>
            <a:xfrm>
              <a:off x="1019218" y="731177"/>
              <a:ext cx="21728" cy="28459"/>
            </a:xfrm>
            <a:custGeom>
              <a:avLst/>
              <a:gdLst/>
              <a:ahLst/>
              <a:cxnLst/>
              <a:rect l="l" t="t" r="r" b="b"/>
              <a:pathLst>
                <a:path w="21600" h="21600" extrusionOk="0">
                  <a:moveTo>
                    <a:pt x="5327" y="0"/>
                  </a:moveTo>
                  <a:cubicBezTo>
                    <a:pt x="2014" y="0"/>
                    <a:pt x="0" y="1910"/>
                    <a:pt x="0" y="5778"/>
                  </a:cubicBezTo>
                  <a:cubicBezTo>
                    <a:pt x="0" y="11259"/>
                    <a:pt x="4093" y="17558"/>
                    <a:pt x="10264" y="20682"/>
                  </a:cubicBezTo>
                  <a:cubicBezTo>
                    <a:pt x="11888" y="21302"/>
                    <a:pt x="13447" y="21600"/>
                    <a:pt x="14844" y="21600"/>
                  </a:cubicBezTo>
                  <a:cubicBezTo>
                    <a:pt x="18774" y="21600"/>
                    <a:pt x="21600" y="19244"/>
                    <a:pt x="21600" y="15202"/>
                  </a:cubicBezTo>
                  <a:cubicBezTo>
                    <a:pt x="21600" y="10490"/>
                    <a:pt x="16468" y="4191"/>
                    <a:pt x="10264" y="1066"/>
                  </a:cubicBezTo>
                  <a:cubicBezTo>
                    <a:pt x="8413" y="347"/>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6"/>
            <p:cNvSpPr/>
            <p:nvPr/>
          </p:nvSpPr>
          <p:spPr>
            <a:xfrm>
              <a:off x="589803" y="575558"/>
              <a:ext cx="488390" cy="387922"/>
            </a:xfrm>
            <a:custGeom>
              <a:avLst/>
              <a:gdLst/>
              <a:ahLst/>
              <a:cxnLst/>
              <a:rect l="l" t="t" r="r" b="b"/>
              <a:pathLst>
                <a:path w="21600" h="21600" extrusionOk="0">
                  <a:moveTo>
                    <a:pt x="348" y="0"/>
                  </a:moveTo>
                  <a:cubicBezTo>
                    <a:pt x="137" y="0"/>
                    <a:pt x="0" y="195"/>
                    <a:pt x="0" y="562"/>
                  </a:cubicBezTo>
                  <a:lnTo>
                    <a:pt x="0" y="5343"/>
                  </a:lnTo>
                  <a:cubicBezTo>
                    <a:pt x="0" y="5862"/>
                    <a:pt x="275" y="6438"/>
                    <a:pt x="642" y="6726"/>
                  </a:cubicBezTo>
                  <a:lnTo>
                    <a:pt x="20960" y="21474"/>
                  </a:lnTo>
                  <a:cubicBezTo>
                    <a:pt x="21068" y="21562"/>
                    <a:pt x="21169" y="21600"/>
                    <a:pt x="21258" y="21600"/>
                  </a:cubicBezTo>
                  <a:cubicBezTo>
                    <a:pt x="21464" y="21600"/>
                    <a:pt x="21600" y="21378"/>
                    <a:pt x="21600" y="21014"/>
                  </a:cubicBezTo>
                  <a:lnTo>
                    <a:pt x="21600" y="16233"/>
                  </a:lnTo>
                  <a:cubicBezTo>
                    <a:pt x="21600" y="15771"/>
                    <a:pt x="21325" y="15138"/>
                    <a:pt x="20960" y="14907"/>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6"/>
            <p:cNvSpPr/>
            <p:nvPr/>
          </p:nvSpPr>
          <p:spPr>
            <a:xfrm>
              <a:off x="614634" y="612543"/>
              <a:ext cx="163494" cy="102430"/>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6"/>
            <p:cNvSpPr/>
            <p:nvPr/>
          </p:nvSpPr>
          <p:spPr>
            <a:xfrm>
              <a:off x="614634" y="638420"/>
              <a:ext cx="163494"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6"/>
            <p:cNvSpPr/>
            <p:nvPr/>
          </p:nvSpPr>
          <p:spPr>
            <a:xfrm>
              <a:off x="614634" y="665309"/>
              <a:ext cx="163494" cy="102430"/>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6"/>
            <p:cNvSpPr/>
            <p:nvPr/>
          </p:nvSpPr>
          <p:spPr>
            <a:xfrm>
              <a:off x="922997" y="814133"/>
              <a:ext cx="21728" cy="28296"/>
            </a:xfrm>
            <a:custGeom>
              <a:avLst/>
              <a:gdLst/>
              <a:ahLst/>
              <a:cxnLst/>
              <a:rect l="l" t="t" r="r" b="b"/>
              <a:pathLst>
                <a:path w="21600" h="21600" extrusionOk="0">
                  <a:moveTo>
                    <a:pt x="5782" y="0"/>
                  </a:moveTo>
                  <a:cubicBezTo>
                    <a:pt x="2176" y="0"/>
                    <a:pt x="0" y="2195"/>
                    <a:pt x="0" y="5662"/>
                  </a:cubicBezTo>
                  <a:cubicBezTo>
                    <a:pt x="0" y="11199"/>
                    <a:pt x="4093" y="17509"/>
                    <a:pt x="10264" y="20677"/>
                  </a:cubicBezTo>
                  <a:cubicBezTo>
                    <a:pt x="11921" y="21301"/>
                    <a:pt x="13512" y="21600"/>
                    <a:pt x="14941" y="21600"/>
                  </a:cubicBezTo>
                  <a:cubicBezTo>
                    <a:pt x="18839" y="21600"/>
                    <a:pt x="21600" y="19405"/>
                    <a:pt x="21600" y="15938"/>
                  </a:cubicBezTo>
                  <a:cubicBezTo>
                    <a:pt x="21600" y="10401"/>
                    <a:pt x="16435" y="4091"/>
                    <a:pt x="10264" y="923"/>
                  </a:cubicBezTo>
                  <a:cubicBezTo>
                    <a:pt x="8608" y="299"/>
                    <a:pt x="7113" y="0"/>
                    <a:pt x="578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6"/>
            <p:cNvSpPr/>
            <p:nvPr/>
          </p:nvSpPr>
          <p:spPr>
            <a:xfrm>
              <a:off x="970568" y="841872"/>
              <a:ext cx="21729" cy="28491"/>
            </a:xfrm>
            <a:custGeom>
              <a:avLst/>
              <a:gdLst/>
              <a:ahLst/>
              <a:cxnLst/>
              <a:rect l="l" t="t" r="r" b="b"/>
              <a:pathLst>
                <a:path w="21600" h="21600" extrusionOk="0">
                  <a:moveTo>
                    <a:pt x="6171" y="0"/>
                  </a:moveTo>
                  <a:cubicBezTo>
                    <a:pt x="2534" y="0"/>
                    <a:pt x="0" y="1932"/>
                    <a:pt x="0" y="5772"/>
                  </a:cubicBezTo>
                  <a:cubicBezTo>
                    <a:pt x="0" y="11271"/>
                    <a:pt x="5165" y="17538"/>
                    <a:pt x="11336" y="20683"/>
                  </a:cubicBezTo>
                  <a:cubicBezTo>
                    <a:pt x="12928" y="21303"/>
                    <a:pt x="14422" y="21600"/>
                    <a:pt x="15721" y="21600"/>
                  </a:cubicBezTo>
                  <a:cubicBezTo>
                    <a:pt x="19359" y="21600"/>
                    <a:pt x="21600" y="19247"/>
                    <a:pt x="21600" y="15184"/>
                  </a:cubicBezTo>
                  <a:cubicBezTo>
                    <a:pt x="21600" y="10478"/>
                    <a:pt x="17507" y="3418"/>
                    <a:pt x="11336" y="1065"/>
                  </a:cubicBezTo>
                  <a:cubicBezTo>
                    <a:pt x="9485" y="372"/>
                    <a:pt x="7731" y="0"/>
                    <a:pt x="617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6"/>
            <p:cNvSpPr/>
            <p:nvPr/>
          </p:nvSpPr>
          <p:spPr>
            <a:xfrm>
              <a:off x="1019210" y="869578"/>
              <a:ext cx="21744" cy="28034"/>
            </a:xfrm>
            <a:custGeom>
              <a:avLst/>
              <a:gdLst/>
              <a:ahLst/>
              <a:cxnLst/>
              <a:rect l="l" t="t" r="r" b="b"/>
              <a:pathLst>
                <a:path w="19719" h="21600" extrusionOk="0">
                  <a:moveTo>
                    <a:pt x="5370" y="0"/>
                  </a:moveTo>
                  <a:cubicBezTo>
                    <a:pt x="4422" y="0"/>
                    <a:pt x="3563" y="151"/>
                    <a:pt x="2822" y="478"/>
                  </a:cubicBezTo>
                  <a:cubicBezTo>
                    <a:pt x="-941" y="2064"/>
                    <a:pt x="-941" y="8434"/>
                    <a:pt x="2822" y="14022"/>
                  </a:cubicBezTo>
                  <a:cubicBezTo>
                    <a:pt x="5903" y="18629"/>
                    <a:pt x="10940" y="21600"/>
                    <a:pt x="14703" y="21600"/>
                  </a:cubicBezTo>
                  <a:cubicBezTo>
                    <a:pt x="15503" y="21600"/>
                    <a:pt x="16244" y="21474"/>
                    <a:pt x="16896" y="21197"/>
                  </a:cubicBezTo>
                  <a:cubicBezTo>
                    <a:pt x="20659" y="19611"/>
                    <a:pt x="20659" y="13217"/>
                    <a:pt x="16896" y="7653"/>
                  </a:cubicBezTo>
                  <a:cubicBezTo>
                    <a:pt x="13903" y="2543"/>
                    <a:pt x="9074" y="0"/>
                    <a:pt x="53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6"/>
            <p:cNvSpPr/>
            <p:nvPr/>
          </p:nvSpPr>
          <p:spPr>
            <a:xfrm>
              <a:off x="589803" y="714220"/>
              <a:ext cx="488390" cy="387465"/>
            </a:xfrm>
            <a:custGeom>
              <a:avLst/>
              <a:gdLst/>
              <a:ahLst/>
              <a:cxnLst/>
              <a:rect l="l" t="t" r="r" b="b"/>
              <a:pathLst>
                <a:path w="21600" h="21600" extrusionOk="0">
                  <a:moveTo>
                    <a:pt x="348" y="0"/>
                  </a:moveTo>
                  <a:cubicBezTo>
                    <a:pt x="137" y="0"/>
                    <a:pt x="0" y="193"/>
                    <a:pt x="0" y="561"/>
                  </a:cubicBezTo>
                  <a:lnTo>
                    <a:pt x="0" y="5349"/>
                  </a:lnTo>
                  <a:cubicBezTo>
                    <a:pt x="0" y="5810"/>
                    <a:pt x="275" y="6446"/>
                    <a:pt x="642" y="6675"/>
                  </a:cubicBezTo>
                  <a:lnTo>
                    <a:pt x="20960" y="21500"/>
                  </a:lnTo>
                  <a:cubicBezTo>
                    <a:pt x="21067" y="21567"/>
                    <a:pt x="21165" y="21600"/>
                    <a:pt x="21252" y="21600"/>
                  </a:cubicBezTo>
                  <a:cubicBezTo>
                    <a:pt x="21463" y="21600"/>
                    <a:pt x="21600" y="21407"/>
                    <a:pt x="21600" y="21039"/>
                  </a:cubicBezTo>
                  <a:lnTo>
                    <a:pt x="21600" y="16251"/>
                  </a:lnTo>
                  <a:cubicBezTo>
                    <a:pt x="21600" y="15790"/>
                    <a:pt x="21325" y="15156"/>
                    <a:pt x="20960" y="14925"/>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6"/>
            <p:cNvSpPr/>
            <p:nvPr/>
          </p:nvSpPr>
          <p:spPr>
            <a:xfrm>
              <a:off x="614634" y="751206"/>
              <a:ext cx="163494" cy="102429"/>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6"/>
            <p:cNvSpPr/>
            <p:nvPr/>
          </p:nvSpPr>
          <p:spPr>
            <a:xfrm>
              <a:off x="614634" y="777049"/>
              <a:ext cx="163494"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6"/>
            <p:cNvSpPr/>
            <p:nvPr/>
          </p:nvSpPr>
          <p:spPr>
            <a:xfrm>
              <a:off x="614634" y="803972"/>
              <a:ext cx="163494" cy="102430"/>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6"/>
            <p:cNvSpPr/>
            <p:nvPr/>
          </p:nvSpPr>
          <p:spPr>
            <a:xfrm>
              <a:off x="922990" y="952436"/>
              <a:ext cx="21720" cy="28066"/>
            </a:xfrm>
            <a:custGeom>
              <a:avLst/>
              <a:gdLst/>
              <a:ahLst/>
              <a:cxnLst/>
              <a:rect l="l" t="t" r="r" b="b"/>
              <a:pathLst>
                <a:path w="19723" h="21600" extrusionOk="0">
                  <a:moveTo>
                    <a:pt x="4992" y="0"/>
                  </a:moveTo>
                  <a:cubicBezTo>
                    <a:pt x="4221" y="0"/>
                    <a:pt x="3479" y="126"/>
                    <a:pt x="2826" y="402"/>
                  </a:cubicBezTo>
                  <a:cubicBezTo>
                    <a:pt x="-942" y="1986"/>
                    <a:pt x="-942" y="8373"/>
                    <a:pt x="2826" y="13956"/>
                  </a:cubicBezTo>
                  <a:cubicBezTo>
                    <a:pt x="5823" y="19035"/>
                    <a:pt x="10629" y="21600"/>
                    <a:pt x="14368" y="21600"/>
                  </a:cubicBezTo>
                  <a:cubicBezTo>
                    <a:pt x="15288" y="21600"/>
                    <a:pt x="16148" y="21424"/>
                    <a:pt x="16920" y="21122"/>
                  </a:cubicBezTo>
                  <a:cubicBezTo>
                    <a:pt x="20658" y="19513"/>
                    <a:pt x="20658" y="13151"/>
                    <a:pt x="16920" y="7569"/>
                  </a:cubicBezTo>
                  <a:cubicBezTo>
                    <a:pt x="13804" y="2967"/>
                    <a:pt x="8790" y="0"/>
                    <a:pt x="499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p:nvPr/>
          </p:nvSpPr>
          <p:spPr>
            <a:xfrm>
              <a:off x="970568" y="980076"/>
              <a:ext cx="21729" cy="28557"/>
            </a:xfrm>
            <a:custGeom>
              <a:avLst/>
              <a:gdLst/>
              <a:ahLst/>
              <a:cxnLst/>
              <a:rect l="l" t="t" r="r" b="b"/>
              <a:pathLst>
                <a:path w="21600" h="21600" extrusionOk="0">
                  <a:moveTo>
                    <a:pt x="6074" y="0"/>
                  </a:moveTo>
                  <a:cubicBezTo>
                    <a:pt x="2501" y="0"/>
                    <a:pt x="0" y="2298"/>
                    <a:pt x="0" y="6104"/>
                  </a:cubicBezTo>
                  <a:cubicBezTo>
                    <a:pt x="0" y="11591"/>
                    <a:pt x="5165" y="17843"/>
                    <a:pt x="11336" y="20191"/>
                  </a:cubicBezTo>
                  <a:cubicBezTo>
                    <a:pt x="13220" y="21155"/>
                    <a:pt x="14909" y="21600"/>
                    <a:pt x="16338" y="21600"/>
                  </a:cubicBezTo>
                  <a:cubicBezTo>
                    <a:pt x="19619" y="21600"/>
                    <a:pt x="21600" y="19302"/>
                    <a:pt x="21600" y="15496"/>
                  </a:cubicBezTo>
                  <a:cubicBezTo>
                    <a:pt x="21600" y="10009"/>
                    <a:pt x="17507" y="3757"/>
                    <a:pt x="11336" y="1409"/>
                  </a:cubicBezTo>
                  <a:cubicBezTo>
                    <a:pt x="9452" y="445"/>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6"/>
            <p:cNvSpPr/>
            <p:nvPr/>
          </p:nvSpPr>
          <p:spPr>
            <a:xfrm>
              <a:off x="1019210" y="1007783"/>
              <a:ext cx="21744" cy="28491"/>
            </a:xfrm>
            <a:custGeom>
              <a:avLst/>
              <a:gdLst/>
              <a:ahLst/>
              <a:cxnLst/>
              <a:rect l="l" t="t" r="r" b="b"/>
              <a:pathLst>
                <a:path w="19719" h="21600" extrusionOk="0">
                  <a:moveTo>
                    <a:pt x="5785" y="0"/>
                  </a:moveTo>
                  <a:cubicBezTo>
                    <a:pt x="4689" y="0"/>
                    <a:pt x="3681" y="248"/>
                    <a:pt x="2822" y="793"/>
                  </a:cubicBezTo>
                  <a:cubicBezTo>
                    <a:pt x="-941" y="2378"/>
                    <a:pt x="-941" y="8645"/>
                    <a:pt x="2822" y="14144"/>
                  </a:cubicBezTo>
                  <a:cubicBezTo>
                    <a:pt x="5903" y="18677"/>
                    <a:pt x="10940" y="21600"/>
                    <a:pt x="14703" y="21600"/>
                  </a:cubicBezTo>
                  <a:cubicBezTo>
                    <a:pt x="15503" y="21600"/>
                    <a:pt x="16244" y="21476"/>
                    <a:pt x="16896" y="21204"/>
                  </a:cubicBezTo>
                  <a:cubicBezTo>
                    <a:pt x="20659" y="18850"/>
                    <a:pt x="20659" y="13351"/>
                    <a:pt x="16896" y="7084"/>
                  </a:cubicBezTo>
                  <a:cubicBezTo>
                    <a:pt x="13992" y="2849"/>
                    <a:pt x="9429" y="0"/>
                    <a:pt x="578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6"/>
            <p:cNvSpPr/>
            <p:nvPr/>
          </p:nvSpPr>
          <p:spPr>
            <a:xfrm>
              <a:off x="589803" y="852425"/>
              <a:ext cx="488390" cy="387921"/>
            </a:xfrm>
            <a:custGeom>
              <a:avLst/>
              <a:gdLst/>
              <a:ahLst/>
              <a:cxnLst/>
              <a:rect l="l" t="t" r="r" b="b"/>
              <a:pathLst>
                <a:path w="21600" h="21600" extrusionOk="0">
                  <a:moveTo>
                    <a:pt x="344" y="0"/>
                  </a:moveTo>
                  <a:cubicBezTo>
                    <a:pt x="136" y="0"/>
                    <a:pt x="0" y="222"/>
                    <a:pt x="0" y="586"/>
                  </a:cubicBezTo>
                  <a:lnTo>
                    <a:pt x="0" y="5310"/>
                  </a:lnTo>
                  <a:cubicBezTo>
                    <a:pt x="0" y="5829"/>
                    <a:pt x="275" y="6462"/>
                    <a:pt x="642" y="6693"/>
                  </a:cubicBezTo>
                  <a:lnTo>
                    <a:pt x="20960" y="21500"/>
                  </a:lnTo>
                  <a:cubicBezTo>
                    <a:pt x="21067" y="21567"/>
                    <a:pt x="21165" y="21600"/>
                    <a:pt x="21252" y="21600"/>
                  </a:cubicBezTo>
                  <a:cubicBezTo>
                    <a:pt x="21463" y="21600"/>
                    <a:pt x="21600" y="21405"/>
                    <a:pt x="21600" y="21038"/>
                  </a:cubicBezTo>
                  <a:lnTo>
                    <a:pt x="21600" y="16257"/>
                  </a:lnTo>
                  <a:cubicBezTo>
                    <a:pt x="21600" y="15738"/>
                    <a:pt x="21325" y="15162"/>
                    <a:pt x="20960" y="14874"/>
                  </a:cubicBezTo>
                  <a:lnTo>
                    <a:pt x="642" y="126"/>
                  </a:lnTo>
                  <a:cubicBezTo>
                    <a:pt x="532" y="38"/>
                    <a:pt x="431" y="0"/>
                    <a:pt x="34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6"/>
            <p:cNvSpPr/>
            <p:nvPr/>
          </p:nvSpPr>
          <p:spPr>
            <a:xfrm>
              <a:off x="614634" y="888822"/>
              <a:ext cx="163494"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6"/>
            <p:cNvSpPr/>
            <p:nvPr/>
          </p:nvSpPr>
          <p:spPr>
            <a:xfrm>
              <a:off x="614634" y="915711"/>
              <a:ext cx="163494" cy="102430"/>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6"/>
            <p:cNvSpPr/>
            <p:nvPr/>
          </p:nvSpPr>
          <p:spPr>
            <a:xfrm>
              <a:off x="614634" y="941588"/>
              <a:ext cx="163494"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6"/>
            <p:cNvSpPr/>
            <p:nvPr/>
          </p:nvSpPr>
          <p:spPr>
            <a:xfrm>
              <a:off x="922990" y="1090575"/>
              <a:ext cx="21720" cy="28459"/>
            </a:xfrm>
            <a:custGeom>
              <a:avLst/>
              <a:gdLst/>
              <a:ahLst/>
              <a:cxnLst/>
              <a:rect l="l" t="t" r="r" b="b"/>
              <a:pathLst>
                <a:path w="19723" h="21600" extrusionOk="0">
                  <a:moveTo>
                    <a:pt x="5704" y="0"/>
                  </a:moveTo>
                  <a:cubicBezTo>
                    <a:pt x="4636" y="0"/>
                    <a:pt x="3657" y="248"/>
                    <a:pt x="2826" y="794"/>
                  </a:cubicBezTo>
                  <a:cubicBezTo>
                    <a:pt x="-942" y="2356"/>
                    <a:pt x="-942" y="8630"/>
                    <a:pt x="2826" y="14135"/>
                  </a:cubicBezTo>
                  <a:cubicBezTo>
                    <a:pt x="5912" y="18674"/>
                    <a:pt x="10956" y="21600"/>
                    <a:pt x="14724" y="21600"/>
                  </a:cubicBezTo>
                  <a:cubicBezTo>
                    <a:pt x="15525" y="21600"/>
                    <a:pt x="16267" y="21476"/>
                    <a:pt x="16920" y="21203"/>
                  </a:cubicBezTo>
                  <a:cubicBezTo>
                    <a:pt x="20658" y="18847"/>
                    <a:pt x="20658" y="13342"/>
                    <a:pt x="16920" y="7861"/>
                  </a:cubicBezTo>
                  <a:cubicBezTo>
                    <a:pt x="13982" y="2976"/>
                    <a:pt x="9383" y="0"/>
                    <a:pt x="570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6"/>
            <p:cNvSpPr/>
            <p:nvPr/>
          </p:nvSpPr>
          <p:spPr>
            <a:xfrm>
              <a:off x="970585" y="1118510"/>
              <a:ext cx="21720" cy="28491"/>
            </a:xfrm>
            <a:custGeom>
              <a:avLst/>
              <a:gdLst/>
              <a:ahLst/>
              <a:cxnLst/>
              <a:rect l="l" t="t" r="r" b="b"/>
              <a:pathLst>
                <a:path w="19723" h="21600" extrusionOk="0">
                  <a:moveTo>
                    <a:pt x="5770" y="0"/>
                  </a:moveTo>
                  <a:cubicBezTo>
                    <a:pt x="4673" y="0"/>
                    <a:pt x="3664" y="248"/>
                    <a:pt x="2803" y="793"/>
                  </a:cubicBezTo>
                  <a:cubicBezTo>
                    <a:pt x="-935" y="2353"/>
                    <a:pt x="-935" y="8645"/>
                    <a:pt x="2803" y="14119"/>
                  </a:cubicBezTo>
                  <a:cubicBezTo>
                    <a:pt x="5919" y="18652"/>
                    <a:pt x="10933" y="21600"/>
                    <a:pt x="14731" y="21600"/>
                  </a:cubicBezTo>
                  <a:cubicBezTo>
                    <a:pt x="15502" y="21600"/>
                    <a:pt x="16244" y="21451"/>
                    <a:pt x="16897" y="21179"/>
                  </a:cubicBezTo>
                  <a:cubicBezTo>
                    <a:pt x="20665" y="18826"/>
                    <a:pt x="20665" y="13351"/>
                    <a:pt x="16897" y="7060"/>
                  </a:cubicBezTo>
                  <a:cubicBezTo>
                    <a:pt x="14019" y="2824"/>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6"/>
            <p:cNvSpPr/>
            <p:nvPr/>
          </p:nvSpPr>
          <p:spPr>
            <a:xfrm>
              <a:off x="1019210" y="1145922"/>
              <a:ext cx="21744" cy="28491"/>
            </a:xfrm>
            <a:custGeom>
              <a:avLst/>
              <a:gdLst/>
              <a:ahLst/>
              <a:cxnLst/>
              <a:rect l="l" t="t" r="r" b="b"/>
              <a:pathLst>
                <a:path w="19719" h="21600" extrusionOk="0">
                  <a:moveTo>
                    <a:pt x="5015" y="0"/>
                  </a:moveTo>
                  <a:cubicBezTo>
                    <a:pt x="4215" y="0"/>
                    <a:pt x="3474" y="124"/>
                    <a:pt x="2822" y="396"/>
                  </a:cubicBezTo>
                  <a:cubicBezTo>
                    <a:pt x="-941" y="2750"/>
                    <a:pt x="-941" y="9041"/>
                    <a:pt x="2822" y="14516"/>
                  </a:cubicBezTo>
                  <a:cubicBezTo>
                    <a:pt x="5696" y="18751"/>
                    <a:pt x="10289" y="21600"/>
                    <a:pt x="13933" y="21600"/>
                  </a:cubicBezTo>
                  <a:cubicBezTo>
                    <a:pt x="15029" y="21600"/>
                    <a:pt x="16037" y="21328"/>
                    <a:pt x="16896" y="20807"/>
                  </a:cubicBezTo>
                  <a:cubicBezTo>
                    <a:pt x="20659" y="19222"/>
                    <a:pt x="20659" y="12955"/>
                    <a:pt x="16896" y="7456"/>
                  </a:cubicBezTo>
                  <a:cubicBezTo>
                    <a:pt x="13785" y="2923"/>
                    <a:pt x="8778" y="0"/>
                    <a:pt x="501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6"/>
            <p:cNvSpPr/>
            <p:nvPr/>
          </p:nvSpPr>
          <p:spPr>
            <a:xfrm>
              <a:off x="589803" y="990662"/>
              <a:ext cx="488390" cy="387791"/>
            </a:xfrm>
            <a:custGeom>
              <a:avLst/>
              <a:gdLst/>
              <a:ahLst/>
              <a:cxnLst/>
              <a:rect l="l" t="t" r="r" b="b"/>
              <a:pathLst>
                <a:path w="21600" h="21600" extrusionOk="0">
                  <a:moveTo>
                    <a:pt x="370" y="0"/>
                  </a:moveTo>
                  <a:cubicBezTo>
                    <a:pt x="147" y="0"/>
                    <a:pt x="0" y="213"/>
                    <a:pt x="0" y="551"/>
                  </a:cubicBezTo>
                  <a:lnTo>
                    <a:pt x="0" y="5334"/>
                  </a:lnTo>
                  <a:cubicBezTo>
                    <a:pt x="0" y="5853"/>
                    <a:pt x="275" y="6430"/>
                    <a:pt x="642" y="6717"/>
                  </a:cubicBezTo>
                  <a:lnTo>
                    <a:pt x="20960" y="21473"/>
                  </a:lnTo>
                  <a:cubicBezTo>
                    <a:pt x="21070" y="21560"/>
                    <a:pt x="21172" y="21600"/>
                    <a:pt x="21262" y="21600"/>
                  </a:cubicBezTo>
                  <a:cubicBezTo>
                    <a:pt x="21467" y="21600"/>
                    <a:pt x="21600" y="21391"/>
                    <a:pt x="21600" y="21069"/>
                  </a:cubicBezTo>
                  <a:lnTo>
                    <a:pt x="21600" y="16286"/>
                  </a:lnTo>
                  <a:cubicBezTo>
                    <a:pt x="21600" y="15766"/>
                    <a:pt x="21325" y="15132"/>
                    <a:pt x="20960" y="14901"/>
                  </a:cubicBezTo>
                  <a:lnTo>
                    <a:pt x="642" y="91"/>
                  </a:lnTo>
                  <a:cubicBezTo>
                    <a:pt x="543" y="29"/>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6"/>
            <p:cNvSpPr/>
            <p:nvPr/>
          </p:nvSpPr>
          <p:spPr>
            <a:xfrm>
              <a:off x="614634" y="1027451"/>
              <a:ext cx="163494"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6"/>
            <p:cNvSpPr/>
            <p:nvPr/>
          </p:nvSpPr>
          <p:spPr>
            <a:xfrm>
              <a:off x="614634" y="1054374"/>
              <a:ext cx="163494" cy="102429"/>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6"/>
            <p:cNvSpPr/>
            <p:nvPr/>
          </p:nvSpPr>
          <p:spPr>
            <a:xfrm>
              <a:off x="614634" y="1080217"/>
              <a:ext cx="163494" cy="102463"/>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6"/>
            <p:cNvSpPr/>
            <p:nvPr/>
          </p:nvSpPr>
          <p:spPr>
            <a:xfrm>
              <a:off x="922997" y="1229074"/>
              <a:ext cx="21728" cy="28458"/>
            </a:xfrm>
            <a:custGeom>
              <a:avLst/>
              <a:gdLst/>
              <a:ahLst/>
              <a:cxnLst/>
              <a:rect l="l" t="t" r="r" b="b"/>
              <a:pathLst>
                <a:path w="21600" h="21600" extrusionOk="0">
                  <a:moveTo>
                    <a:pt x="5879" y="0"/>
                  </a:moveTo>
                  <a:cubicBezTo>
                    <a:pt x="2241" y="0"/>
                    <a:pt x="0" y="2331"/>
                    <a:pt x="0" y="6398"/>
                  </a:cubicBezTo>
                  <a:cubicBezTo>
                    <a:pt x="0" y="11110"/>
                    <a:pt x="4093" y="18178"/>
                    <a:pt x="10264" y="20534"/>
                  </a:cubicBezTo>
                  <a:cubicBezTo>
                    <a:pt x="12115" y="21253"/>
                    <a:pt x="13869" y="21600"/>
                    <a:pt x="15429" y="21600"/>
                  </a:cubicBezTo>
                  <a:cubicBezTo>
                    <a:pt x="19066" y="21600"/>
                    <a:pt x="21600" y="19666"/>
                    <a:pt x="21600" y="15822"/>
                  </a:cubicBezTo>
                  <a:cubicBezTo>
                    <a:pt x="21600" y="10316"/>
                    <a:pt x="16435" y="4042"/>
                    <a:pt x="10264" y="893"/>
                  </a:cubicBezTo>
                  <a:cubicBezTo>
                    <a:pt x="8672" y="298"/>
                    <a:pt x="7178" y="0"/>
                    <a:pt x="587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6"/>
            <p:cNvSpPr/>
            <p:nvPr/>
          </p:nvSpPr>
          <p:spPr>
            <a:xfrm>
              <a:off x="970568" y="1256976"/>
              <a:ext cx="21729" cy="28296"/>
            </a:xfrm>
            <a:custGeom>
              <a:avLst/>
              <a:gdLst/>
              <a:ahLst/>
              <a:cxnLst/>
              <a:rect l="l" t="t" r="r" b="b"/>
              <a:pathLst>
                <a:path w="21600" h="21600" extrusionOk="0">
                  <a:moveTo>
                    <a:pt x="6659" y="0"/>
                  </a:moveTo>
                  <a:cubicBezTo>
                    <a:pt x="2761" y="0"/>
                    <a:pt x="0" y="2195"/>
                    <a:pt x="0" y="5662"/>
                  </a:cubicBezTo>
                  <a:cubicBezTo>
                    <a:pt x="0" y="11199"/>
                    <a:pt x="5165" y="17534"/>
                    <a:pt x="11336" y="20677"/>
                  </a:cubicBezTo>
                  <a:cubicBezTo>
                    <a:pt x="12992" y="21326"/>
                    <a:pt x="14487" y="21600"/>
                    <a:pt x="15818" y="21600"/>
                  </a:cubicBezTo>
                  <a:cubicBezTo>
                    <a:pt x="19424" y="21600"/>
                    <a:pt x="21600" y="19405"/>
                    <a:pt x="21600" y="15938"/>
                  </a:cubicBezTo>
                  <a:cubicBezTo>
                    <a:pt x="21600" y="10401"/>
                    <a:pt x="17507" y="4091"/>
                    <a:pt x="11336" y="923"/>
                  </a:cubicBezTo>
                  <a:cubicBezTo>
                    <a:pt x="9679" y="299"/>
                    <a:pt x="8088" y="0"/>
                    <a:pt x="665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6"/>
            <p:cNvSpPr/>
            <p:nvPr/>
          </p:nvSpPr>
          <p:spPr>
            <a:xfrm>
              <a:off x="1019218" y="1284748"/>
              <a:ext cx="21728" cy="28458"/>
            </a:xfrm>
            <a:custGeom>
              <a:avLst/>
              <a:gdLst/>
              <a:ahLst/>
              <a:cxnLst/>
              <a:rect l="l" t="t" r="r" b="b"/>
              <a:pathLst>
                <a:path w="21600" h="21600" extrusionOk="0">
                  <a:moveTo>
                    <a:pt x="5327" y="0"/>
                  </a:moveTo>
                  <a:cubicBezTo>
                    <a:pt x="2014" y="0"/>
                    <a:pt x="0" y="1910"/>
                    <a:pt x="0" y="5778"/>
                  </a:cubicBezTo>
                  <a:cubicBezTo>
                    <a:pt x="0" y="11259"/>
                    <a:pt x="4093" y="17558"/>
                    <a:pt x="10264" y="20682"/>
                  </a:cubicBezTo>
                  <a:cubicBezTo>
                    <a:pt x="11888" y="21302"/>
                    <a:pt x="13447" y="21600"/>
                    <a:pt x="14844" y="21600"/>
                  </a:cubicBezTo>
                  <a:cubicBezTo>
                    <a:pt x="18774" y="21600"/>
                    <a:pt x="21600" y="19244"/>
                    <a:pt x="21600" y="15202"/>
                  </a:cubicBezTo>
                  <a:cubicBezTo>
                    <a:pt x="21600" y="10490"/>
                    <a:pt x="16468" y="3422"/>
                    <a:pt x="10264" y="1066"/>
                  </a:cubicBezTo>
                  <a:cubicBezTo>
                    <a:pt x="8413" y="347"/>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6"/>
            <p:cNvSpPr/>
            <p:nvPr/>
          </p:nvSpPr>
          <p:spPr>
            <a:xfrm>
              <a:off x="589803" y="1129128"/>
              <a:ext cx="488390" cy="387922"/>
            </a:xfrm>
            <a:custGeom>
              <a:avLst/>
              <a:gdLst/>
              <a:ahLst/>
              <a:cxnLst/>
              <a:rect l="l" t="t" r="r" b="b"/>
              <a:pathLst>
                <a:path w="21600" h="21600" extrusionOk="0">
                  <a:moveTo>
                    <a:pt x="348" y="0"/>
                  </a:moveTo>
                  <a:cubicBezTo>
                    <a:pt x="137" y="0"/>
                    <a:pt x="0" y="195"/>
                    <a:pt x="0" y="562"/>
                  </a:cubicBezTo>
                  <a:lnTo>
                    <a:pt x="0" y="5343"/>
                  </a:lnTo>
                  <a:cubicBezTo>
                    <a:pt x="0" y="5862"/>
                    <a:pt x="275" y="6438"/>
                    <a:pt x="642" y="6726"/>
                  </a:cubicBezTo>
                  <a:lnTo>
                    <a:pt x="20960" y="21474"/>
                  </a:lnTo>
                  <a:cubicBezTo>
                    <a:pt x="21068" y="21560"/>
                    <a:pt x="21169" y="21600"/>
                    <a:pt x="21258" y="21600"/>
                  </a:cubicBezTo>
                  <a:cubicBezTo>
                    <a:pt x="21464" y="21600"/>
                    <a:pt x="21600" y="21378"/>
                    <a:pt x="21600" y="21014"/>
                  </a:cubicBezTo>
                  <a:lnTo>
                    <a:pt x="21600" y="16231"/>
                  </a:lnTo>
                  <a:cubicBezTo>
                    <a:pt x="21600" y="15771"/>
                    <a:pt x="21325" y="15138"/>
                    <a:pt x="20960" y="14907"/>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614634" y="1166114"/>
              <a:ext cx="163494"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6"/>
            <p:cNvSpPr/>
            <p:nvPr/>
          </p:nvSpPr>
          <p:spPr>
            <a:xfrm>
              <a:off x="614634" y="1191990"/>
              <a:ext cx="163494"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6"/>
            <p:cNvSpPr/>
            <p:nvPr/>
          </p:nvSpPr>
          <p:spPr>
            <a:xfrm>
              <a:off x="614634" y="1218880"/>
              <a:ext cx="163494" cy="102430"/>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6"/>
            <p:cNvSpPr/>
            <p:nvPr/>
          </p:nvSpPr>
          <p:spPr>
            <a:xfrm>
              <a:off x="922997" y="1367703"/>
              <a:ext cx="21728" cy="28296"/>
            </a:xfrm>
            <a:custGeom>
              <a:avLst/>
              <a:gdLst/>
              <a:ahLst/>
              <a:cxnLst/>
              <a:rect l="l" t="t" r="r" b="b"/>
              <a:pathLst>
                <a:path w="21600" h="21600" extrusionOk="0">
                  <a:moveTo>
                    <a:pt x="5782" y="0"/>
                  </a:moveTo>
                  <a:cubicBezTo>
                    <a:pt x="2176" y="0"/>
                    <a:pt x="0" y="2195"/>
                    <a:pt x="0" y="5662"/>
                  </a:cubicBezTo>
                  <a:cubicBezTo>
                    <a:pt x="0" y="11199"/>
                    <a:pt x="4093" y="17509"/>
                    <a:pt x="10264" y="20677"/>
                  </a:cubicBezTo>
                  <a:cubicBezTo>
                    <a:pt x="11921" y="21301"/>
                    <a:pt x="13512" y="21600"/>
                    <a:pt x="14941" y="21600"/>
                  </a:cubicBezTo>
                  <a:cubicBezTo>
                    <a:pt x="18839" y="21600"/>
                    <a:pt x="21600" y="19405"/>
                    <a:pt x="21600" y="15938"/>
                  </a:cubicBezTo>
                  <a:cubicBezTo>
                    <a:pt x="21600" y="10401"/>
                    <a:pt x="16435" y="4091"/>
                    <a:pt x="10264" y="923"/>
                  </a:cubicBezTo>
                  <a:cubicBezTo>
                    <a:pt x="8608" y="299"/>
                    <a:pt x="7113" y="0"/>
                    <a:pt x="578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p:nvPr/>
          </p:nvSpPr>
          <p:spPr>
            <a:xfrm>
              <a:off x="970568" y="1395442"/>
              <a:ext cx="21729" cy="28459"/>
            </a:xfrm>
            <a:custGeom>
              <a:avLst/>
              <a:gdLst/>
              <a:ahLst/>
              <a:cxnLst/>
              <a:rect l="l" t="t" r="r" b="b"/>
              <a:pathLst>
                <a:path w="21600" h="21600" extrusionOk="0">
                  <a:moveTo>
                    <a:pt x="6171" y="0"/>
                  </a:moveTo>
                  <a:cubicBezTo>
                    <a:pt x="2534" y="0"/>
                    <a:pt x="0" y="1934"/>
                    <a:pt x="0" y="5778"/>
                  </a:cubicBezTo>
                  <a:cubicBezTo>
                    <a:pt x="0" y="11284"/>
                    <a:pt x="5165" y="17558"/>
                    <a:pt x="11336" y="20707"/>
                  </a:cubicBezTo>
                  <a:cubicBezTo>
                    <a:pt x="12928" y="21327"/>
                    <a:pt x="14422" y="21600"/>
                    <a:pt x="15721" y="21600"/>
                  </a:cubicBezTo>
                  <a:cubicBezTo>
                    <a:pt x="19359" y="21600"/>
                    <a:pt x="21600" y="19269"/>
                    <a:pt x="21600" y="15202"/>
                  </a:cubicBezTo>
                  <a:cubicBezTo>
                    <a:pt x="21600" y="10490"/>
                    <a:pt x="17507" y="3422"/>
                    <a:pt x="11336" y="1066"/>
                  </a:cubicBezTo>
                  <a:cubicBezTo>
                    <a:pt x="9485" y="372"/>
                    <a:pt x="7731" y="0"/>
                    <a:pt x="617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6"/>
            <p:cNvSpPr/>
            <p:nvPr/>
          </p:nvSpPr>
          <p:spPr>
            <a:xfrm>
              <a:off x="1019210" y="1423115"/>
              <a:ext cx="21744" cy="28067"/>
            </a:xfrm>
            <a:custGeom>
              <a:avLst/>
              <a:gdLst/>
              <a:ahLst/>
              <a:cxnLst/>
              <a:rect l="l" t="t" r="r" b="b"/>
              <a:pathLst>
                <a:path w="19719" h="21600" extrusionOk="0">
                  <a:moveTo>
                    <a:pt x="5370" y="0"/>
                  </a:moveTo>
                  <a:cubicBezTo>
                    <a:pt x="4422" y="0"/>
                    <a:pt x="3563" y="176"/>
                    <a:pt x="2822" y="478"/>
                  </a:cubicBezTo>
                  <a:cubicBezTo>
                    <a:pt x="-941" y="2087"/>
                    <a:pt x="-941" y="8449"/>
                    <a:pt x="2822" y="14031"/>
                  </a:cubicBezTo>
                  <a:cubicBezTo>
                    <a:pt x="5903" y="18633"/>
                    <a:pt x="10940" y="21600"/>
                    <a:pt x="14703" y="21600"/>
                  </a:cubicBezTo>
                  <a:cubicBezTo>
                    <a:pt x="15503" y="21600"/>
                    <a:pt x="16244" y="21474"/>
                    <a:pt x="16896" y="21198"/>
                  </a:cubicBezTo>
                  <a:cubicBezTo>
                    <a:pt x="20659" y="19614"/>
                    <a:pt x="20659" y="13227"/>
                    <a:pt x="16896" y="7644"/>
                  </a:cubicBezTo>
                  <a:cubicBezTo>
                    <a:pt x="13903" y="2565"/>
                    <a:pt x="9074" y="0"/>
                    <a:pt x="53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6"/>
            <p:cNvSpPr/>
            <p:nvPr/>
          </p:nvSpPr>
          <p:spPr>
            <a:xfrm>
              <a:off x="589803" y="1267791"/>
              <a:ext cx="488390" cy="387465"/>
            </a:xfrm>
            <a:custGeom>
              <a:avLst/>
              <a:gdLst/>
              <a:ahLst/>
              <a:cxnLst/>
              <a:rect l="l" t="t" r="r" b="b"/>
              <a:pathLst>
                <a:path w="21600" h="21600" extrusionOk="0">
                  <a:moveTo>
                    <a:pt x="348" y="0"/>
                  </a:moveTo>
                  <a:cubicBezTo>
                    <a:pt x="137" y="0"/>
                    <a:pt x="0" y="193"/>
                    <a:pt x="0" y="561"/>
                  </a:cubicBezTo>
                  <a:lnTo>
                    <a:pt x="0" y="5349"/>
                  </a:lnTo>
                  <a:cubicBezTo>
                    <a:pt x="0" y="5810"/>
                    <a:pt x="275" y="6444"/>
                    <a:pt x="642" y="6675"/>
                  </a:cubicBezTo>
                  <a:lnTo>
                    <a:pt x="20960" y="21500"/>
                  </a:lnTo>
                  <a:cubicBezTo>
                    <a:pt x="21067" y="21567"/>
                    <a:pt x="21165" y="21600"/>
                    <a:pt x="21252" y="21600"/>
                  </a:cubicBezTo>
                  <a:cubicBezTo>
                    <a:pt x="21463" y="21600"/>
                    <a:pt x="21600" y="21405"/>
                    <a:pt x="21600" y="21039"/>
                  </a:cubicBezTo>
                  <a:lnTo>
                    <a:pt x="21600" y="16251"/>
                  </a:lnTo>
                  <a:cubicBezTo>
                    <a:pt x="21600" y="15790"/>
                    <a:pt x="21325" y="15154"/>
                    <a:pt x="20960" y="14925"/>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6"/>
            <p:cNvSpPr/>
            <p:nvPr/>
          </p:nvSpPr>
          <p:spPr>
            <a:xfrm>
              <a:off x="614634" y="1304776"/>
              <a:ext cx="163494" cy="102429"/>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6"/>
            <p:cNvSpPr/>
            <p:nvPr/>
          </p:nvSpPr>
          <p:spPr>
            <a:xfrm>
              <a:off x="614634" y="1330619"/>
              <a:ext cx="163494"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6"/>
            <p:cNvSpPr/>
            <p:nvPr/>
          </p:nvSpPr>
          <p:spPr>
            <a:xfrm>
              <a:off x="614634" y="1357542"/>
              <a:ext cx="163494" cy="102430"/>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6"/>
            <p:cNvSpPr/>
            <p:nvPr/>
          </p:nvSpPr>
          <p:spPr>
            <a:xfrm>
              <a:off x="922990" y="1506006"/>
              <a:ext cx="21720" cy="28034"/>
            </a:xfrm>
            <a:custGeom>
              <a:avLst/>
              <a:gdLst/>
              <a:ahLst/>
              <a:cxnLst/>
              <a:rect l="l" t="t" r="r" b="b"/>
              <a:pathLst>
                <a:path w="19723" h="21600" extrusionOk="0">
                  <a:moveTo>
                    <a:pt x="4992" y="0"/>
                  </a:moveTo>
                  <a:cubicBezTo>
                    <a:pt x="4221" y="0"/>
                    <a:pt x="3479" y="126"/>
                    <a:pt x="2826" y="403"/>
                  </a:cubicBezTo>
                  <a:cubicBezTo>
                    <a:pt x="-942" y="1989"/>
                    <a:pt x="-942" y="8383"/>
                    <a:pt x="2826" y="13947"/>
                  </a:cubicBezTo>
                  <a:cubicBezTo>
                    <a:pt x="5823" y="19057"/>
                    <a:pt x="10629" y="21600"/>
                    <a:pt x="14368" y="21600"/>
                  </a:cubicBezTo>
                  <a:cubicBezTo>
                    <a:pt x="15288" y="21600"/>
                    <a:pt x="16148" y="21449"/>
                    <a:pt x="16920" y="21122"/>
                  </a:cubicBezTo>
                  <a:cubicBezTo>
                    <a:pt x="20658" y="19536"/>
                    <a:pt x="20658" y="13166"/>
                    <a:pt x="16920" y="7578"/>
                  </a:cubicBezTo>
                  <a:cubicBezTo>
                    <a:pt x="13804" y="2971"/>
                    <a:pt x="8790" y="0"/>
                    <a:pt x="499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6"/>
            <p:cNvSpPr/>
            <p:nvPr/>
          </p:nvSpPr>
          <p:spPr>
            <a:xfrm>
              <a:off x="970568" y="1533647"/>
              <a:ext cx="21729" cy="28099"/>
            </a:xfrm>
            <a:custGeom>
              <a:avLst/>
              <a:gdLst/>
              <a:ahLst/>
              <a:cxnLst/>
              <a:rect l="l" t="t" r="r" b="b"/>
              <a:pathLst>
                <a:path w="21600" h="21600" extrusionOk="0">
                  <a:moveTo>
                    <a:pt x="6074" y="0"/>
                  </a:moveTo>
                  <a:cubicBezTo>
                    <a:pt x="2501" y="0"/>
                    <a:pt x="0" y="2336"/>
                    <a:pt x="0" y="6204"/>
                  </a:cubicBezTo>
                  <a:cubicBezTo>
                    <a:pt x="0" y="11754"/>
                    <a:pt x="5165" y="18134"/>
                    <a:pt x="11336" y="20520"/>
                  </a:cubicBezTo>
                  <a:cubicBezTo>
                    <a:pt x="13187" y="21223"/>
                    <a:pt x="14844" y="21600"/>
                    <a:pt x="16273" y="21600"/>
                  </a:cubicBezTo>
                  <a:cubicBezTo>
                    <a:pt x="19586" y="21600"/>
                    <a:pt x="21600" y="19641"/>
                    <a:pt x="21600" y="15748"/>
                  </a:cubicBezTo>
                  <a:cubicBezTo>
                    <a:pt x="21600" y="10172"/>
                    <a:pt x="17507" y="3818"/>
                    <a:pt x="11336" y="1432"/>
                  </a:cubicBezTo>
                  <a:cubicBezTo>
                    <a:pt x="9452" y="452"/>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p:nvPr/>
          </p:nvSpPr>
          <p:spPr>
            <a:xfrm>
              <a:off x="1019210" y="1561353"/>
              <a:ext cx="21744" cy="28491"/>
            </a:xfrm>
            <a:custGeom>
              <a:avLst/>
              <a:gdLst/>
              <a:ahLst/>
              <a:cxnLst/>
              <a:rect l="l" t="t" r="r" b="b"/>
              <a:pathLst>
                <a:path w="19719" h="21600" extrusionOk="0">
                  <a:moveTo>
                    <a:pt x="5785" y="0"/>
                  </a:moveTo>
                  <a:cubicBezTo>
                    <a:pt x="4689" y="0"/>
                    <a:pt x="3681" y="248"/>
                    <a:pt x="2822" y="793"/>
                  </a:cubicBezTo>
                  <a:cubicBezTo>
                    <a:pt x="-941" y="2353"/>
                    <a:pt x="-941" y="8645"/>
                    <a:pt x="2822" y="14119"/>
                  </a:cubicBezTo>
                  <a:cubicBezTo>
                    <a:pt x="5903" y="18677"/>
                    <a:pt x="10940" y="21600"/>
                    <a:pt x="14703" y="21600"/>
                  </a:cubicBezTo>
                  <a:cubicBezTo>
                    <a:pt x="15503" y="21600"/>
                    <a:pt x="16244" y="21476"/>
                    <a:pt x="16896" y="21204"/>
                  </a:cubicBezTo>
                  <a:cubicBezTo>
                    <a:pt x="20659" y="18826"/>
                    <a:pt x="20659" y="13351"/>
                    <a:pt x="16896" y="7060"/>
                  </a:cubicBezTo>
                  <a:cubicBezTo>
                    <a:pt x="13992" y="2849"/>
                    <a:pt x="9429" y="0"/>
                    <a:pt x="578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6"/>
            <p:cNvSpPr/>
            <p:nvPr/>
          </p:nvSpPr>
          <p:spPr>
            <a:xfrm>
              <a:off x="589803" y="1405962"/>
              <a:ext cx="488390" cy="387954"/>
            </a:xfrm>
            <a:custGeom>
              <a:avLst/>
              <a:gdLst/>
              <a:ahLst/>
              <a:cxnLst/>
              <a:rect l="l" t="t" r="r" b="b"/>
              <a:pathLst>
                <a:path w="21600" h="21600" extrusionOk="0">
                  <a:moveTo>
                    <a:pt x="344" y="0"/>
                  </a:moveTo>
                  <a:cubicBezTo>
                    <a:pt x="136" y="0"/>
                    <a:pt x="0" y="224"/>
                    <a:pt x="0" y="588"/>
                  </a:cubicBezTo>
                  <a:lnTo>
                    <a:pt x="0" y="5312"/>
                  </a:lnTo>
                  <a:cubicBezTo>
                    <a:pt x="0" y="5830"/>
                    <a:pt x="275" y="6463"/>
                    <a:pt x="642" y="6694"/>
                  </a:cubicBezTo>
                  <a:lnTo>
                    <a:pt x="20960" y="21500"/>
                  </a:lnTo>
                  <a:cubicBezTo>
                    <a:pt x="21067" y="21567"/>
                    <a:pt x="21165" y="21600"/>
                    <a:pt x="21252" y="21600"/>
                  </a:cubicBezTo>
                  <a:cubicBezTo>
                    <a:pt x="21463" y="21600"/>
                    <a:pt x="21600" y="21405"/>
                    <a:pt x="21600" y="21038"/>
                  </a:cubicBezTo>
                  <a:lnTo>
                    <a:pt x="21600" y="16257"/>
                  </a:lnTo>
                  <a:cubicBezTo>
                    <a:pt x="21600" y="15739"/>
                    <a:pt x="21325" y="15162"/>
                    <a:pt x="20960" y="14875"/>
                  </a:cubicBezTo>
                  <a:lnTo>
                    <a:pt x="642" y="126"/>
                  </a:lnTo>
                  <a:cubicBezTo>
                    <a:pt x="532" y="40"/>
                    <a:pt x="431" y="0"/>
                    <a:pt x="34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6"/>
            <p:cNvSpPr/>
            <p:nvPr/>
          </p:nvSpPr>
          <p:spPr>
            <a:xfrm>
              <a:off x="614634" y="1442392"/>
              <a:ext cx="163494"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6"/>
            <p:cNvSpPr/>
            <p:nvPr/>
          </p:nvSpPr>
          <p:spPr>
            <a:xfrm>
              <a:off x="614634" y="1469282"/>
              <a:ext cx="163494"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6"/>
            <p:cNvSpPr/>
            <p:nvPr/>
          </p:nvSpPr>
          <p:spPr>
            <a:xfrm>
              <a:off x="614634" y="1495159"/>
              <a:ext cx="163494"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6"/>
            <p:cNvSpPr/>
            <p:nvPr/>
          </p:nvSpPr>
          <p:spPr>
            <a:xfrm>
              <a:off x="922990" y="1644145"/>
              <a:ext cx="21720" cy="28459"/>
            </a:xfrm>
            <a:custGeom>
              <a:avLst/>
              <a:gdLst/>
              <a:ahLst/>
              <a:cxnLst/>
              <a:rect l="l" t="t" r="r" b="b"/>
              <a:pathLst>
                <a:path w="19723" h="21600" extrusionOk="0">
                  <a:moveTo>
                    <a:pt x="5704" y="0"/>
                  </a:moveTo>
                  <a:cubicBezTo>
                    <a:pt x="4636" y="0"/>
                    <a:pt x="3657" y="248"/>
                    <a:pt x="2826" y="794"/>
                  </a:cubicBezTo>
                  <a:cubicBezTo>
                    <a:pt x="-942" y="2356"/>
                    <a:pt x="-942" y="8630"/>
                    <a:pt x="2826" y="14135"/>
                  </a:cubicBezTo>
                  <a:cubicBezTo>
                    <a:pt x="5912" y="18674"/>
                    <a:pt x="10956" y="21600"/>
                    <a:pt x="14724" y="21600"/>
                  </a:cubicBezTo>
                  <a:cubicBezTo>
                    <a:pt x="15525" y="21600"/>
                    <a:pt x="16267" y="21476"/>
                    <a:pt x="16920" y="21203"/>
                  </a:cubicBezTo>
                  <a:cubicBezTo>
                    <a:pt x="20658" y="18847"/>
                    <a:pt x="20658" y="13342"/>
                    <a:pt x="16920" y="7861"/>
                  </a:cubicBezTo>
                  <a:cubicBezTo>
                    <a:pt x="13982" y="2976"/>
                    <a:pt x="9383" y="0"/>
                    <a:pt x="570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6"/>
            <p:cNvSpPr/>
            <p:nvPr/>
          </p:nvSpPr>
          <p:spPr>
            <a:xfrm>
              <a:off x="970585" y="1672080"/>
              <a:ext cx="21720" cy="28459"/>
            </a:xfrm>
            <a:custGeom>
              <a:avLst/>
              <a:gdLst/>
              <a:ahLst/>
              <a:cxnLst/>
              <a:rect l="l" t="t" r="r" b="b"/>
              <a:pathLst>
                <a:path w="19723" h="21600" extrusionOk="0">
                  <a:moveTo>
                    <a:pt x="5770" y="0"/>
                  </a:moveTo>
                  <a:cubicBezTo>
                    <a:pt x="4673" y="0"/>
                    <a:pt x="3664" y="248"/>
                    <a:pt x="2803" y="794"/>
                  </a:cubicBezTo>
                  <a:cubicBezTo>
                    <a:pt x="-935" y="2356"/>
                    <a:pt x="-935" y="8630"/>
                    <a:pt x="2803" y="14135"/>
                  </a:cubicBezTo>
                  <a:cubicBezTo>
                    <a:pt x="5919" y="18674"/>
                    <a:pt x="10933" y="21600"/>
                    <a:pt x="14731" y="21600"/>
                  </a:cubicBezTo>
                  <a:cubicBezTo>
                    <a:pt x="15502" y="21600"/>
                    <a:pt x="16244" y="21476"/>
                    <a:pt x="16897" y="21203"/>
                  </a:cubicBezTo>
                  <a:cubicBezTo>
                    <a:pt x="20665" y="18847"/>
                    <a:pt x="20665" y="12573"/>
                    <a:pt x="16897" y="7068"/>
                  </a:cubicBezTo>
                  <a:cubicBezTo>
                    <a:pt x="14019" y="2827"/>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6"/>
            <p:cNvSpPr/>
            <p:nvPr/>
          </p:nvSpPr>
          <p:spPr>
            <a:xfrm>
              <a:off x="1019210" y="1699492"/>
              <a:ext cx="21744" cy="28459"/>
            </a:xfrm>
            <a:custGeom>
              <a:avLst/>
              <a:gdLst/>
              <a:ahLst/>
              <a:cxnLst/>
              <a:rect l="l" t="t" r="r" b="b"/>
              <a:pathLst>
                <a:path w="19719" h="21600" extrusionOk="0">
                  <a:moveTo>
                    <a:pt x="5015" y="0"/>
                  </a:moveTo>
                  <a:cubicBezTo>
                    <a:pt x="4215" y="0"/>
                    <a:pt x="3474" y="124"/>
                    <a:pt x="2822" y="397"/>
                  </a:cubicBezTo>
                  <a:cubicBezTo>
                    <a:pt x="-941" y="2753"/>
                    <a:pt x="-941" y="9027"/>
                    <a:pt x="2822" y="14532"/>
                  </a:cubicBezTo>
                  <a:cubicBezTo>
                    <a:pt x="5696" y="18773"/>
                    <a:pt x="10289" y="21600"/>
                    <a:pt x="13933" y="21600"/>
                  </a:cubicBezTo>
                  <a:cubicBezTo>
                    <a:pt x="15029" y="21600"/>
                    <a:pt x="16037" y="21352"/>
                    <a:pt x="16896" y="20806"/>
                  </a:cubicBezTo>
                  <a:cubicBezTo>
                    <a:pt x="20659" y="19244"/>
                    <a:pt x="20659" y="12970"/>
                    <a:pt x="16896" y="7465"/>
                  </a:cubicBezTo>
                  <a:cubicBezTo>
                    <a:pt x="13785" y="2926"/>
                    <a:pt x="8778" y="0"/>
                    <a:pt x="501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6"/>
            <p:cNvSpPr/>
            <p:nvPr/>
          </p:nvSpPr>
          <p:spPr>
            <a:xfrm>
              <a:off x="589803" y="1544233"/>
              <a:ext cx="488390" cy="387759"/>
            </a:xfrm>
            <a:custGeom>
              <a:avLst/>
              <a:gdLst/>
              <a:ahLst/>
              <a:cxnLst/>
              <a:rect l="l" t="t" r="r" b="b"/>
              <a:pathLst>
                <a:path w="21600" h="21600" extrusionOk="0">
                  <a:moveTo>
                    <a:pt x="370" y="0"/>
                  </a:moveTo>
                  <a:cubicBezTo>
                    <a:pt x="147" y="0"/>
                    <a:pt x="0" y="213"/>
                    <a:pt x="0" y="551"/>
                  </a:cubicBezTo>
                  <a:lnTo>
                    <a:pt x="0" y="5334"/>
                  </a:lnTo>
                  <a:cubicBezTo>
                    <a:pt x="0" y="5853"/>
                    <a:pt x="275" y="6430"/>
                    <a:pt x="642" y="6718"/>
                  </a:cubicBezTo>
                  <a:lnTo>
                    <a:pt x="20960" y="21474"/>
                  </a:lnTo>
                  <a:cubicBezTo>
                    <a:pt x="21070" y="21562"/>
                    <a:pt x="21172" y="21600"/>
                    <a:pt x="21262" y="21600"/>
                  </a:cubicBezTo>
                  <a:cubicBezTo>
                    <a:pt x="21467" y="21600"/>
                    <a:pt x="21600" y="21391"/>
                    <a:pt x="21600" y="21070"/>
                  </a:cubicBezTo>
                  <a:lnTo>
                    <a:pt x="21600" y="16286"/>
                  </a:lnTo>
                  <a:cubicBezTo>
                    <a:pt x="21600" y="15767"/>
                    <a:pt x="21325" y="15133"/>
                    <a:pt x="20960" y="14902"/>
                  </a:cubicBezTo>
                  <a:lnTo>
                    <a:pt x="642" y="89"/>
                  </a:lnTo>
                  <a:cubicBezTo>
                    <a:pt x="543" y="27"/>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6"/>
            <p:cNvSpPr/>
            <p:nvPr/>
          </p:nvSpPr>
          <p:spPr>
            <a:xfrm>
              <a:off x="614634" y="1581022"/>
              <a:ext cx="163494"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6"/>
            <p:cNvSpPr/>
            <p:nvPr/>
          </p:nvSpPr>
          <p:spPr>
            <a:xfrm>
              <a:off x="614634" y="1607944"/>
              <a:ext cx="163494"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6"/>
            <p:cNvSpPr/>
            <p:nvPr/>
          </p:nvSpPr>
          <p:spPr>
            <a:xfrm>
              <a:off x="614634" y="1633788"/>
              <a:ext cx="163494"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6"/>
            <p:cNvSpPr/>
            <p:nvPr/>
          </p:nvSpPr>
          <p:spPr>
            <a:xfrm>
              <a:off x="922997" y="1782644"/>
              <a:ext cx="21728" cy="28458"/>
            </a:xfrm>
            <a:custGeom>
              <a:avLst/>
              <a:gdLst/>
              <a:ahLst/>
              <a:cxnLst/>
              <a:rect l="l" t="t" r="r" b="b"/>
              <a:pathLst>
                <a:path w="21600" h="21600" extrusionOk="0">
                  <a:moveTo>
                    <a:pt x="5879" y="0"/>
                  </a:moveTo>
                  <a:cubicBezTo>
                    <a:pt x="2241" y="0"/>
                    <a:pt x="0" y="2331"/>
                    <a:pt x="0" y="6398"/>
                  </a:cubicBezTo>
                  <a:cubicBezTo>
                    <a:pt x="0" y="11110"/>
                    <a:pt x="4093" y="18178"/>
                    <a:pt x="10264" y="20534"/>
                  </a:cubicBezTo>
                  <a:cubicBezTo>
                    <a:pt x="12115" y="21228"/>
                    <a:pt x="13869" y="21600"/>
                    <a:pt x="15429" y="21600"/>
                  </a:cubicBezTo>
                  <a:cubicBezTo>
                    <a:pt x="19066" y="21600"/>
                    <a:pt x="21600" y="19666"/>
                    <a:pt x="21600" y="15822"/>
                  </a:cubicBezTo>
                  <a:cubicBezTo>
                    <a:pt x="21600" y="10316"/>
                    <a:pt x="16435" y="4042"/>
                    <a:pt x="10264" y="893"/>
                  </a:cubicBezTo>
                  <a:cubicBezTo>
                    <a:pt x="8672" y="273"/>
                    <a:pt x="7178" y="0"/>
                    <a:pt x="587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6"/>
            <p:cNvSpPr/>
            <p:nvPr/>
          </p:nvSpPr>
          <p:spPr>
            <a:xfrm>
              <a:off x="970568" y="1810546"/>
              <a:ext cx="21729" cy="28296"/>
            </a:xfrm>
            <a:custGeom>
              <a:avLst/>
              <a:gdLst/>
              <a:ahLst/>
              <a:cxnLst/>
              <a:rect l="l" t="t" r="r" b="b"/>
              <a:pathLst>
                <a:path w="21600" h="21600" extrusionOk="0">
                  <a:moveTo>
                    <a:pt x="6659" y="0"/>
                  </a:moveTo>
                  <a:cubicBezTo>
                    <a:pt x="2761" y="0"/>
                    <a:pt x="0" y="2195"/>
                    <a:pt x="0" y="5662"/>
                  </a:cubicBezTo>
                  <a:cubicBezTo>
                    <a:pt x="0" y="11199"/>
                    <a:pt x="5165" y="17509"/>
                    <a:pt x="11336" y="20677"/>
                  </a:cubicBezTo>
                  <a:cubicBezTo>
                    <a:pt x="12992" y="21301"/>
                    <a:pt x="14487" y="21600"/>
                    <a:pt x="15818" y="21600"/>
                  </a:cubicBezTo>
                  <a:cubicBezTo>
                    <a:pt x="19424" y="21600"/>
                    <a:pt x="21600" y="19405"/>
                    <a:pt x="21600" y="15938"/>
                  </a:cubicBezTo>
                  <a:cubicBezTo>
                    <a:pt x="21600" y="10401"/>
                    <a:pt x="17507" y="4091"/>
                    <a:pt x="11336" y="923"/>
                  </a:cubicBezTo>
                  <a:cubicBezTo>
                    <a:pt x="9679" y="299"/>
                    <a:pt x="8088" y="0"/>
                    <a:pt x="665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6"/>
            <p:cNvSpPr/>
            <p:nvPr/>
          </p:nvSpPr>
          <p:spPr>
            <a:xfrm>
              <a:off x="1019218" y="1838318"/>
              <a:ext cx="21728" cy="28459"/>
            </a:xfrm>
            <a:custGeom>
              <a:avLst/>
              <a:gdLst/>
              <a:ahLst/>
              <a:cxnLst/>
              <a:rect l="l" t="t" r="r" b="b"/>
              <a:pathLst>
                <a:path w="21600" h="21600" extrusionOk="0">
                  <a:moveTo>
                    <a:pt x="5327" y="0"/>
                  </a:moveTo>
                  <a:cubicBezTo>
                    <a:pt x="2014" y="0"/>
                    <a:pt x="0" y="1910"/>
                    <a:pt x="0" y="5753"/>
                  </a:cubicBezTo>
                  <a:cubicBezTo>
                    <a:pt x="0" y="11259"/>
                    <a:pt x="4093" y="17533"/>
                    <a:pt x="10264" y="20682"/>
                  </a:cubicBezTo>
                  <a:cubicBezTo>
                    <a:pt x="11888" y="21302"/>
                    <a:pt x="13447" y="21600"/>
                    <a:pt x="14844" y="21600"/>
                  </a:cubicBezTo>
                  <a:cubicBezTo>
                    <a:pt x="18774" y="21600"/>
                    <a:pt x="21600" y="19244"/>
                    <a:pt x="21600" y="15177"/>
                  </a:cubicBezTo>
                  <a:cubicBezTo>
                    <a:pt x="21600" y="10465"/>
                    <a:pt x="16468" y="3397"/>
                    <a:pt x="10264" y="1042"/>
                  </a:cubicBezTo>
                  <a:cubicBezTo>
                    <a:pt x="8413" y="347"/>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6"/>
            <p:cNvSpPr/>
            <p:nvPr/>
          </p:nvSpPr>
          <p:spPr>
            <a:xfrm>
              <a:off x="589803" y="1682699"/>
              <a:ext cx="488390" cy="387922"/>
            </a:xfrm>
            <a:custGeom>
              <a:avLst/>
              <a:gdLst/>
              <a:ahLst/>
              <a:cxnLst/>
              <a:rect l="l" t="t" r="r" b="b"/>
              <a:pathLst>
                <a:path w="21600" h="21600" extrusionOk="0">
                  <a:moveTo>
                    <a:pt x="348" y="0"/>
                  </a:moveTo>
                  <a:cubicBezTo>
                    <a:pt x="137" y="0"/>
                    <a:pt x="0" y="195"/>
                    <a:pt x="0" y="560"/>
                  </a:cubicBezTo>
                  <a:lnTo>
                    <a:pt x="0" y="5343"/>
                  </a:lnTo>
                  <a:cubicBezTo>
                    <a:pt x="0" y="5862"/>
                    <a:pt x="275" y="6438"/>
                    <a:pt x="642" y="6726"/>
                  </a:cubicBezTo>
                  <a:lnTo>
                    <a:pt x="20960" y="21474"/>
                  </a:lnTo>
                  <a:cubicBezTo>
                    <a:pt x="21068" y="21560"/>
                    <a:pt x="21169" y="21600"/>
                    <a:pt x="21258" y="21600"/>
                  </a:cubicBezTo>
                  <a:cubicBezTo>
                    <a:pt x="21464" y="21600"/>
                    <a:pt x="21600" y="21378"/>
                    <a:pt x="21600" y="21014"/>
                  </a:cubicBezTo>
                  <a:lnTo>
                    <a:pt x="21600" y="16231"/>
                  </a:lnTo>
                  <a:cubicBezTo>
                    <a:pt x="21600" y="15771"/>
                    <a:pt x="21325" y="15138"/>
                    <a:pt x="20960" y="14907"/>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6"/>
            <p:cNvSpPr/>
            <p:nvPr/>
          </p:nvSpPr>
          <p:spPr>
            <a:xfrm>
              <a:off x="614634" y="1719684"/>
              <a:ext cx="163494"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6"/>
            <p:cNvSpPr/>
            <p:nvPr/>
          </p:nvSpPr>
          <p:spPr>
            <a:xfrm>
              <a:off x="614634" y="1745561"/>
              <a:ext cx="163494"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6"/>
            <p:cNvSpPr/>
            <p:nvPr/>
          </p:nvSpPr>
          <p:spPr>
            <a:xfrm>
              <a:off x="614634" y="1772450"/>
              <a:ext cx="163494"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6"/>
            <p:cNvSpPr/>
            <p:nvPr/>
          </p:nvSpPr>
          <p:spPr>
            <a:xfrm>
              <a:off x="922990" y="1920914"/>
              <a:ext cx="21720" cy="28492"/>
            </a:xfrm>
            <a:custGeom>
              <a:avLst/>
              <a:gdLst/>
              <a:ahLst/>
              <a:cxnLst/>
              <a:rect l="l" t="t" r="r" b="b"/>
              <a:pathLst>
                <a:path w="19723" h="21600" extrusionOk="0">
                  <a:moveTo>
                    <a:pt x="4992" y="0"/>
                  </a:moveTo>
                  <a:cubicBezTo>
                    <a:pt x="4221" y="0"/>
                    <a:pt x="3479" y="124"/>
                    <a:pt x="2826" y="396"/>
                  </a:cubicBezTo>
                  <a:cubicBezTo>
                    <a:pt x="-942" y="2750"/>
                    <a:pt x="-942" y="8249"/>
                    <a:pt x="2826" y="14516"/>
                  </a:cubicBezTo>
                  <a:cubicBezTo>
                    <a:pt x="5704" y="18751"/>
                    <a:pt x="10273" y="21600"/>
                    <a:pt x="13953" y="21600"/>
                  </a:cubicBezTo>
                  <a:cubicBezTo>
                    <a:pt x="15050" y="21600"/>
                    <a:pt x="16059" y="21328"/>
                    <a:pt x="16920" y="20807"/>
                  </a:cubicBezTo>
                  <a:cubicBezTo>
                    <a:pt x="20658" y="19222"/>
                    <a:pt x="20658" y="12955"/>
                    <a:pt x="16920" y="7456"/>
                  </a:cubicBezTo>
                  <a:cubicBezTo>
                    <a:pt x="13804" y="2923"/>
                    <a:pt x="8790" y="0"/>
                    <a:pt x="499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6"/>
            <p:cNvSpPr/>
            <p:nvPr/>
          </p:nvSpPr>
          <p:spPr>
            <a:xfrm>
              <a:off x="970568" y="1949013"/>
              <a:ext cx="21729" cy="28099"/>
            </a:xfrm>
            <a:custGeom>
              <a:avLst/>
              <a:gdLst/>
              <a:ahLst/>
              <a:cxnLst/>
              <a:rect l="l" t="t" r="r" b="b"/>
              <a:pathLst>
                <a:path w="21600" h="21600" extrusionOk="0">
                  <a:moveTo>
                    <a:pt x="6171" y="0"/>
                  </a:moveTo>
                  <a:cubicBezTo>
                    <a:pt x="2534" y="0"/>
                    <a:pt x="0" y="1959"/>
                    <a:pt x="0" y="5852"/>
                  </a:cubicBezTo>
                  <a:cubicBezTo>
                    <a:pt x="0" y="11428"/>
                    <a:pt x="5165" y="17782"/>
                    <a:pt x="11336" y="20168"/>
                  </a:cubicBezTo>
                  <a:cubicBezTo>
                    <a:pt x="13220" y="21148"/>
                    <a:pt x="14909" y="21600"/>
                    <a:pt x="16338" y="21600"/>
                  </a:cubicBezTo>
                  <a:cubicBezTo>
                    <a:pt x="19619" y="21600"/>
                    <a:pt x="21600" y="19264"/>
                    <a:pt x="21600" y="15396"/>
                  </a:cubicBezTo>
                  <a:cubicBezTo>
                    <a:pt x="21600" y="10624"/>
                    <a:pt x="17507" y="3466"/>
                    <a:pt x="11336" y="1080"/>
                  </a:cubicBezTo>
                  <a:cubicBezTo>
                    <a:pt x="9485" y="352"/>
                    <a:pt x="7731" y="0"/>
                    <a:pt x="617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6"/>
            <p:cNvSpPr/>
            <p:nvPr/>
          </p:nvSpPr>
          <p:spPr>
            <a:xfrm>
              <a:off x="1019210" y="1976686"/>
              <a:ext cx="21744" cy="28066"/>
            </a:xfrm>
            <a:custGeom>
              <a:avLst/>
              <a:gdLst/>
              <a:ahLst/>
              <a:cxnLst/>
              <a:rect l="l" t="t" r="r" b="b"/>
              <a:pathLst>
                <a:path w="19719" h="21600" extrusionOk="0">
                  <a:moveTo>
                    <a:pt x="5370" y="0"/>
                  </a:moveTo>
                  <a:cubicBezTo>
                    <a:pt x="4422" y="0"/>
                    <a:pt x="3563" y="176"/>
                    <a:pt x="2822" y="478"/>
                  </a:cubicBezTo>
                  <a:cubicBezTo>
                    <a:pt x="-941" y="2087"/>
                    <a:pt x="-941" y="8449"/>
                    <a:pt x="2822" y="14031"/>
                  </a:cubicBezTo>
                  <a:cubicBezTo>
                    <a:pt x="5903" y="18633"/>
                    <a:pt x="10940" y="21600"/>
                    <a:pt x="14703" y="21600"/>
                  </a:cubicBezTo>
                  <a:cubicBezTo>
                    <a:pt x="15503" y="21600"/>
                    <a:pt x="16244" y="21474"/>
                    <a:pt x="16896" y="21198"/>
                  </a:cubicBezTo>
                  <a:cubicBezTo>
                    <a:pt x="20659" y="18809"/>
                    <a:pt x="20659" y="13227"/>
                    <a:pt x="16896" y="7644"/>
                  </a:cubicBezTo>
                  <a:cubicBezTo>
                    <a:pt x="13903" y="2565"/>
                    <a:pt x="9074" y="0"/>
                    <a:pt x="53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6"/>
            <p:cNvSpPr/>
            <p:nvPr/>
          </p:nvSpPr>
          <p:spPr>
            <a:xfrm>
              <a:off x="589803" y="1821361"/>
              <a:ext cx="488390" cy="387465"/>
            </a:xfrm>
            <a:custGeom>
              <a:avLst/>
              <a:gdLst/>
              <a:ahLst/>
              <a:cxnLst/>
              <a:rect l="l" t="t" r="r" b="b"/>
              <a:pathLst>
                <a:path w="21600" h="21600" extrusionOk="0">
                  <a:moveTo>
                    <a:pt x="348" y="0"/>
                  </a:moveTo>
                  <a:cubicBezTo>
                    <a:pt x="137" y="0"/>
                    <a:pt x="0" y="193"/>
                    <a:pt x="0" y="561"/>
                  </a:cubicBezTo>
                  <a:lnTo>
                    <a:pt x="0" y="5349"/>
                  </a:lnTo>
                  <a:cubicBezTo>
                    <a:pt x="0" y="5810"/>
                    <a:pt x="275" y="6444"/>
                    <a:pt x="642" y="6675"/>
                  </a:cubicBezTo>
                  <a:lnTo>
                    <a:pt x="20960" y="21500"/>
                  </a:lnTo>
                  <a:cubicBezTo>
                    <a:pt x="21067" y="21567"/>
                    <a:pt x="21165" y="21600"/>
                    <a:pt x="21252" y="21600"/>
                  </a:cubicBezTo>
                  <a:cubicBezTo>
                    <a:pt x="21463" y="21600"/>
                    <a:pt x="21600" y="21405"/>
                    <a:pt x="21600" y="21037"/>
                  </a:cubicBezTo>
                  <a:lnTo>
                    <a:pt x="21600" y="16251"/>
                  </a:lnTo>
                  <a:cubicBezTo>
                    <a:pt x="21600" y="15731"/>
                    <a:pt x="21325" y="15154"/>
                    <a:pt x="20960" y="14925"/>
                  </a:cubicBezTo>
                  <a:lnTo>
                    <a:pt x="642" y="100"/>
                  </a:lnTo>
                  <a:cubicBezTo>
                    <a:pt x="535"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6"/>
            <p:cNvSpPr/>
            <p:nvPr/>
          </p:nvSpPr>
          <p:spPr>
            <a:xfrm>
              <a:off x="614634" y="1858314"/>
              <a:ext cx="163494"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6"/>
            <p:cNvSpPr/>
            <p:nvPr/>
          </p:nvSpPr>
          <p:spPr>
            <a:xfrm>
              <a:off x="614634" y="1884190"/>
              <a:ext cx="163494"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6"/>
            <p:cNvSpPr/>
            <p:nvPr/>
          </p:nvSpPr>
          <p:spPr>
            <a:xfrm>
              <a:off x="614634" y="1911112"/>
              <a:ext cx="163494"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6"/>
            <p:cNvSpPr/>
            <p:nvPr/>
          </p:nvSpPr>
          <p:spPr>
            <a:xfrm>
              <a:off x="922990" y="2059576"/>
              <a:ext cx="21720" cy="28034"/>
            </a:xfrm>
            <a:custGeom>
              <a:avLst/>
              <a:gdLst/>
              <a:ahLst/>
              <a:cxnLst/>
              <a:rect l="l" t="t" r="r" b="b"/>
              <a:pathLst>
                <a:path w="19723" h="21600" extrusionOk="0">
                  <a:moveTo>
                    <a:pt x="4992" y="0"/>
                  </a:moveTo>
                  <a:cubicBezTo>
                    <a:pt x="4221" y="0"/>
                    <a:pt x="3479" y="126"/>
                    <a:pt x="2826" y="403"/>
                  </a:cubicBezTo>
                  <a:cubicBezTo>
                    <a:pt x="-942" y="1989"/>
                    <a:pt x="-942" y="8383"/>
                    <a:pt x="2826" y="13947"/>
                  </a:cubicBezTo>
                  <a:cubicBezTo>
                    <a:pt x="5823" y="19057"/>
                    <a:pt x="10629" y="21600"/>
                    <a:pt x="14368" y="21600"/>
                  </a:cubicBezTo>
                  <a:cubicBezTo>
                    <a:pt x="15288" y="21600"/>
                    <a:pt x="16148" y="21449"/>
                    <a:pt x="16920" y="21122"/>
                  </a:cubicBezTo>
                  <a:cubicBezTo>
                    <a:pt x="20658" y="19536"/>
                    <a:pt x="20658" y="13166"/>
                    <a:pt x="16920" y="7578"/>
                  </a:cubicBezTo>
                  <a:cubicBezTo>
                    <a:pt x="13804" y="2971"/>
                    <a:pt x="8790" y="0"/>
                    <a:pt x="499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6"/>
            <p:cNvSpPr/>
            <p:nvPr/>
          </p:nvSpPr>
          <p:spPr>
            <a:xfrm>
              <a:off x="970568" y="2087217"/>
              <a:ext cx="21729" cy="28524"/>
            </a:xfrm>
            <a:custGeom>
              <a:avLst/>
              <a:gdLst/>
              <a:ahLst/>
              <a:cxnLst/>
              <a:rect l="l" t="t" r="r" b="b"/>
              <a:pathLst>
                <a:path w="21600" h="21600" extrusionOk="0">
                  <a:moveTo>
                    <a:pt x="6074" y="0"/>
                  </a:moveTo>
                  <a:cubicBezTo>
                    <a:pt x="2501" y="0"/>
                    <a:pt x="0" y="2301"/>
                    <a:pt x="0" y="6111"/>
                  </a:cubicBezTo>
                  <a:cubicBezTo>
                    <a:pt x="0" y="11579"/>
                    <a:pt x="5165" y="17864"/>
                    <a:pt x="11336" y="20214"/>
                  </a:cubicBezTo>
                  <a:cubicBezTo>
                    <a:pt x="13220" y="21155"/>
                    <a:pt x="14909" y="21600"/>
                    <a:pt x="16338" y="21600"/>
                  </a:cubicBezTo>
                  <a:cubicBezTo>
                    <a:pt x="19619" y="21600"/>
                    <a:pt x="21600" y="19324"/>
                    <a:pt x="21600" y="15513"/>
                  </a:cubicBezTo>
                  <a:cubicBezTo>
                    <a:pt x="21600" y="10021"/>
                    <a:pt x="17507" y="3761"/>
                    <a:pt x="11336" y="1410"/>
                  </a:cubicBezTo>
                  <a:cubicBezTo>
                    <a:pt x="9452" y="445"/>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6"/>
            <p:cNvSpPr/>
            <p:nvPr/>
          </p:nvSpPr>
          <p:spPr>
            <a:xfrm>
              <a:off x="1019210" y="2114924"/>
              <a:ext cx="21744" cy="28491"/>
            </a:xfrm>
            <a:custGeom>
              <a:avLst/>
              <a:gdLst/>
              <a:ahLst/>
              <a:cxnLst/>
              <a:rect l="l" t="t" r="r" b="b"/>
              <a:pathLst>
                <a:path w="19719" h="21600" extrusionOk="0">
                  <a:moveTo>
                    <a:pt x="5785" y="0"/>
                  </a:moveTo>
                  <a:cubicBezTo>
                    <a:pt x="4689" y="0"/>
                    <a:pt x="3681" y="248"/>
                    <a:pt x="2822" y="793"/>
                  </a:cubicBezTo>
                  <a:cubicBezTo>
                    <a:pt x="-941" y="2353"/>
                    <a:pt x="-941" y="8645"/>
                    <a:pt x="2822" y="14119"/>
                  </a:cubicBezTo>
                  <a:cubicBezTo>
                    <a:pt x="5903" y="18652"/>
                    <a:pt x="10940" y="21600"/>
                    <a:pt x="14703" y="21600"/>
                  </a:cubicBezTo>
                  <a:cubicBezTo>
                    <a:pt x="15503" y="21600"/>
                    <a:pt x="16244" y="21451"/>
                    <a:pt x="16896" y="21179"/>
                  </a:cubicBezTo>
                  <a:cubicBezTo>
                    <a:pt x="20659" y="18826"/>
                    <a:pt x="20659" y="12559"/>
                    <a:pt x="16896" y="7060"/>
                  </a:cubicBezTo>
                  <a:cubicBezTo>
                    <a:pt x="13992" y="2824"/>
                    <a:pt x="9429" y="0"/>
                    <a:pt x="578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6"/>
            <p:cNvSpPr/>
            <p:nvPr/>
          </p:nvSpPr>
          <p:spPr>
            <a:xfrm>
              <a:off x="589803" y="1959533"/>
              <a:ext cx="488390" cy="387758"/>
            </a:xfrm>
            <a:custGeom>
              <a:avLst/>
              <a:gdLst/>
              <a:ahLst/>
              <a:cxnLst/>
              <a:rect l="l" t="t" r="r" b="b"/>
              <a:pathLst>
                <a:path w="21600" h="21600" extrusionOk="0">
                  <a:moveTo>
                    <a:pt x="344" y="0"/>
                  </a:moveTo>
                  <a:cubicBezTo>
                    <a:pt x="136" y="0"/>
                    <a:pt x="0" y="222"/>
                    <a:pt x="0" y="588"/>
                  </a:cubicBezTo>
                  <a:lnTo>
                    <a:pt x="0" y="5314"/>
                  </a:lnTo>
                  <a:cubicBezTo>
                    <a:pt x="0" y="5833"/>
                    <a:pt x="275" y="6467"/>
                    <a:pt x="642" y="6698"/>
                  </a:cubicBezTo>
                  <a:lnTo>
                    <a:pt x="20960" y="21509"/>
                  </a:lnTo>
                  <a:cubicBezTo>
                    <a:pt x="21057" y="21571"/>
                    <a:pt x="21149" y="21600"/>
                    <a:pt x="21230" y="21600"/>
                  </a:cubicBezTo>
                  <a:cubicBezTo>
                    <a:pt x="21453" y="21600"/>
                    <a:pt x="21600" y="21387"/>
                    <a:pt x="21600" y="21049"/>
                  </a:cubicBezTo>
                  <a:lnTo>
                    <a:pt x="21600" y="16266"/>
                  </a:lnTo>
                  <a:cubicBezTo>
                    <a:pt x="21600" y="15747"/>
                    <a:pt x="21325" y="15170"/>
                    <a:pt x="20960" y="14882"/>
                  </a:cubicBezTo>
                  <a:lnTo>
                    <a:pt x="642" y="126"/>
                  </a:lnTo>
                  <a:cubicBezTo>
                    <a:pt x="532" y="40"/>
                    <a:pt x="431" y="0"/>
                    <a:pt x="34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6"/>
            <p:cNvSpPr/>
            <p:nvPr/>
          </p:nvSpPr>
          <p:spPr>
            <a:xfrm>
              <a:off x="614634" y="1995931"/>
              <a:ext cx="163494"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6"/>
            <p:cNvSpPr/>
            <p:nvPr/>
          </p:nvSpPr>
          <p:spPr>
            <a:xfrm>
              <a:off x="614634" y="2022852"/>
              <a:ext cx="163494"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6"/>
            <p:cNvSpPr/>
            <p:nvPr/>
          </p:nvSpPr>
          <p:spPr>
            <a:xfrm>
              <a:off x="614634" y="2048697"/>
              <a:ext cx="163494"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6"/>
            <p:cNvSpPr/>
            <p:nvPr/>
          </p:nvSpPr>
          <p:spPr>
            <a:xfrm>
              <a:off x="922990" y="2197715"/>
              <a:ext cx="21720" cy="28459"/>
            </a:xfrm>
            <a:custGeom>
              <a:avLst/>
              <a:gdLst/>
              <a:ahLst/>
              <a:cxnLst/>
              <a:rect l="l" t="t" r="r" b="b"/>
              <a:pathLst>
                <a:path w="19723" h="21600" extrusionOk="0">
                  <a:moveTo>
                    <a:pt x="5704" y="0"/>
                  </a:moveTo>
                  <a:cubicBezTo>
                    <a:pt x="4636" y="0"/>
                    <a:pt x="3657" y="248"/>
                    <a:pt x="2826" y="769"/>
                  </a:cubicBezTo>
                  <a:cubicBezTo>
                    <a:pt x="-942" y="2356"/>
                    <a:pt x="-942" y="8630"/>
                    <a:pt x="2826" y="14135"/>
                  </a:cubicBezTo>
                  <a:cubicBezTo>
                    <a:pt x="5912" y="18674"/>
                    <a:pt x="10956" y="21600"/>
                    <a:pt x="14724" y="21600"/>
                  </a:cubicBezTo>
                  <a:cubicBezTo>
                    <a:pt x="15525" y="21600"/>
                    <a:pt x="16267" y="21476"/>
                    <a:pt x="16920" y="21203"/>
                  </a:cubicBezTo>
                  <a:cubicBezTo>
                    <a:pt x="20658" y="18847"/>
                    <a:pt x="20658" y="13342"/>
                    <a:pt x="16920" y="7837"/>
                  </a:cubicBezTo>
                  <a:cubicBezTo>
                    <a:pt x="13982" y="2976"/>
                    <a:pt x="9383" y="0"/>
                    <a:pt x="570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6"/>
            <p:cNvSpPr/>
            <p:nvPr/>
          </p:nvSpPr>
          <p:spPr>
            <a:xfrm>
              <a:off x="970568" y="2225455"/>
              <a:ext cx="21729" cy="28491"/>
            </a:xfrm>
            <a:custGeom>
              <a:avLst/>
              <a:gdLst/>
              <a:ahLst/>
              <a:cxnLst/>
              <a:rect l="l" t="t" r="r" b="b"/>
              <a:pathLst>
                <a:path w="21600" h="21600" extrusionOk="0">
                  <a:moveTo>
                    <a:pt x="6659" y="0"/>
                  </a:moveTo>
                  <a:cubicBezTo>
                    <a:pt x="2761" y="0"/>
                    <a:pt x="0" y="2180"/>
                    <a:pt x="0" y="5648"/>
                  </a:cubicBezTo>
                  <a:cubicBezTo>
                    <a:pt x="0" y="11122"/>
                    <a:pt x="5165" y="18182"/>
                    <a:pt x="11336" y="20535"/>
                  </a:cubicBezTo>
                  <a:cubicBezTo>
                    <a:pt x="13187" y="21253"/>
                    <a:pt x="14844" y="21600"/>
                    <a:pt x="16273" y="21600"/>
                  </a:cubicBezTo>
                  <a:cubicBezTo>
                    <a:pt x="19586" y="21600"/>
                    <a:pt x="21600" y="19668"/>
                    <a:pt x="21600" y="15828"/>
                  </a:cubicBezTo>
                  <a:cubicBezTo>
                    <a:pt x="21600" y="10354"/>
                    <a:pt x="17507" y="4062"/>
                    <a:pt x="11336" y="941"/>
                  </a:cubicBezTo>
                  <a:cubicBezTo>
                    <a:pt x="9679" y="297"/>
                    <a:pt x="8088" y="0"/>
                    <a:pt x="665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6"/>
            <p:cNvSpPr/>
            <p:nvPr/>
          </p:nvSpPr>
          <p:spPr>
            <a:xfrm>
              <a:off x="1019218" y="2253390"/>
              <a:ext cx="21728" cy="28328"/>
            </a:xfrm>
            <a:custGeom>
              <a:avLst/>
              <a:gdLst/>
              <a:ahLst/>
              <a:cxnLst/>
              <a:rect l="l" t="t" r="r" b="b"/>
              <a:pathLst>
                <a:path w="21600" h="21600" extrusionOk="0">
                  <a:moveTo>
                    <a:pt x="5814" y="0"/>
                  </a:moveTo>
                  <a:cubicBezTo>
                    <a:pt x="2209" y="0"/>
                    <a:pt x="0" y="2217"/>
                    <a:pt x="0" y="5680"/>
                  </a:cubicBezTo>
                  <a:cubicBezTo>
                    <a:pt x="0" y="11186"/>
                    <a:pt x="4093" y="17514"/>
                    <a:pt x="10264" y="20653"/>
                  </a:cubicBezTo>
                  <a:cubicBezTo>
                    <a:pt x="11921" y="21301"/>
                    <a:pt x="13512" y="21600"/>
                    <a:pt x="14941" y="21600"/>
                  </a:cubicBezTo>
                  <a:cubicBezTo>
                    <a:pt x="18839" y="21600"/>
                    <a:pt x="21600" y="19383"/>
                    <a:pt x="21600" y="15920"/>
                  </a:cubicBezTo>
                  <a:cubicBezTo>
                    <a:pt x="21600" y="10414"/>
                    <a:pt x="16468" y="4086"/>
                    <a:pt x="10264" y="947"/>
                  </a:cubicBezTo>
                  <a:cubicBezTo>
                    <a:pt x="8640" y="299"/>
                    <a:pt x="7113" y="0"/>
                    <a:pt x="5814"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6"/>
            <p:cNvSpPr/>
            <p:nvPr/>
          </p:nvSpPr>
          <p:spPr>
            <a:xfrm>
              <a:off x="1145432" y="433988"/>
              <a:ext cx="473916" cy="2077221"/>
            </a:xfrm>
            <a:custGeom>
              <a:avLst/>
              <a:gdLst/>
              <a:ahLst/>
              <a:cxnLst/>
              <a:rect l="l" t="t" r="r" b="b"/>
              <a:pathLst>
                <a:path w="21600" h="21600" extrusionOk="0">
                  <a:moveTo>
                    <a:pt x="21150" y="0"/>
                  </a:moveTo>
                  <a:cubicBezTo>
                    <a:pt x="21042" y="0"/>
                    <a:pt x="20922" y="9"/>
                    <a:pt x="20797" y="28"/>
                  </a:cubicBezTo>
                  <a:lnTo>
                    <a:pt x="849" y="2653"/>
                  </a:lnTo>
                  <a:cubicBezTo>
                    <a:pt x="378" y="2707"/>
                    <a:pt x="0" y="2857"/>
                    <a:pt x="0" y="2976"/>
                  </a:cubicBezTo>
                  <a:lnTo>
                    <a:pt x="0" y="21600"/>
                  </a:lnTo>
                  <a:lnTo>
                    <a:pt x="21600" y="18760"/>
                  </a:lnTo>
                  <a:lnTo>
                    <a:pt x="21600" y="135"/>
                  </a:lnTo>
                  <a:cubicBezTo>
                    <a:pt x="21600" y="51"/>
                    <a:pt x="21411" y="0"/>
                    <a:pt x="2115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6"/>
            <p:cNvSpPr/>
            <p:nvPr/>
          </p:nvSpPr>
          <p:spPr>
            <a:xfrm>
              <a:off x="1160951" y="460878"/>
              <a:ext cx="442877" cy="361262"/>
            </a:xfrm>
            <a:custGeom>
              <a:avLst/>
              <a:gdLst/>
              <a:ahLst/>
              <a:cxnLst/>
              <a:rect l="l" t="t" r="r" b="b"/>
              <a:pathLst>
                <a:path w="21600" h="21600" extrusionOk="0">
                  <a:moveTo>
                    <a:pt x="21192" y="0"/>
                  </a:moveTo>
                  <a:cubicBezTo>
                    <a:pt x="21103" y="0"/>
                    <a:pt x="21001" y="31"/>
                    <a:pt x="20892" y="98"/>
                  </a:cubicBezTo>
                  <a:lnTo>
                    <a:pt x="708" y="14390"/>
                  </a:lnTo>
                  <a:cubicBezTo>
                    <a:pt x="303" y="14698"/>
                    <a:pt x="0" y="15318"/>
                    <a:pt x="0" y="15874"/>
                  </a:cubicBezTo>
                  <a:lnTo>
                    <a:pt x="0" y="21008"/>
                  </a:lnTo>
                  <a:cubicBezTo>
                    <a:pt x="0" y="21371"/>
                    <a:pt x="163" y="21600"/>
                    <a:pt x="408" y="21600"/>
                  </a:cubicBezTo>
                  <a:cubicBezTo>
                    <a:pt x="499" y="21600"/>
                    <a:pt x="599" y="21569"/>
                    <a:pt x="708" y="21504"/>
                  </a:cubicBezTo>
                  <a:lnTo>
                    <a:pt x="20892" y="7212"/>
                  </a:lnTo>
                  <a:cubicBezTo>
                    <a:pt x="21297" y="6904"/>
                    <a:pt x="21600" y="6284"/>
                    <a:pt x="21600" y="5728"/>
                  </a:cubicBezTo>
                  <a:lnTo>
                    <a:pt x="21600" y="592"/>
                  </a:lnTo>
                  <a:cubicBezTo>
                    <a:pt x="21600" y="231"/>
                    <a:pt x="21437" y="0"/>
                    <a:pt x="2119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6"/>
            <p:cNvSpPr/>
            <p:nvPr/>
          </p:nvSpPr>
          <p:spPr>
            <a:xfrm>
              <a:off x="1160951" y="599377"/>
              <a:ext cx="442877" cy="361000"/>
            </a:xfrm>
            <a:custGeom>
              <a:avLst/>
              <a:gdLst/>
              <a:ahLst/>
              <a:cxnLst/>
              <a:rect l="l" t="t" r="r" b="b"/>
              <a:pathLst>
                <a:path w="21600" h="21600" extrusionOk="0">
                  <a:moveTo>
                    <a:pt x="21216" y="0"/>
                  </a:moveTo>
                  <a:cubicBezTo>
                    <a:pt x="21120" y="0"/>
                    <a:pt x="21010" y="35"/>
                    <a:pt x="20892" y="108"/>
                  </a:cubicBezTo>
                  <a:lnTo>
                    <a:pt x="708" y="14408"/>
                  </a:lnTo>
                  <a:cubicBezTo>
                    <a:pt x="303" y="14656"/>
                    <a:pt x="0" y="15336"/>
                    <a:pt x="0" y="15894"/>
                  </a:cubicBezTo>
                  <a:lnTo>
                    <a:pt x="0" y="20971"/>
                  </a:lnTo>
                  <a:cubicBezTo>
                    <a:pt x="0" y="21361"/>
                    <a:pt x="150" y="21600"/>
                    <a:pt x="379" y="21600"/>
                  </a:cubicBezTo>
                  <a:cubicBezTo>
                    <a:pt x="476" y="21600"/>
                    <a:pt x="586" y="21559"/>
                    <a:pt x="708" y="21465"/>
                  </a:cubicBezTo>
                  <a:lnTo>
                    <a:pt x="20892" y="7165"/>
                  </a:lnTo>
                  <a:cubicBezTo>
                    <a:pt x="21297" y="6917"/>
                    <a:pt x="21600" y="6236"/>
                    <a:pt x="21600" y="5742"/>
                  </a:cubicBezTo>
                  <a:lnTo>
                    <a:pt x="21600" y="602"/>
                  </a:lnTo>
                  <a:cubicBezTo>
                    <a:pt x="21600" y="207"/>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6"/>
            <p:cNvSpPr/>
            <p:nvPr/>
          </p:nvSpPr>
          <p:spPr>
            <a:xfrm>
              <a:off x="1160951" y="738006"/>
              <a:ext cx="442877" cy="360575"/>
            </a:xfrm>
            <a:custGeom>
              <a:avLst/>
              <a:gdLst/>
              <a:ahLst/>
              <a:cxnLst/>
              <a:rect l="l" t="t" r="r" b="b"/>
              <a:pathLst>
                <a:path w="21600" h="21600" extrusionOk="0">
                  <a:moveTo>
                    <a:pt x="21216" y="0"/>
                  </a:moveTo>
                  <a:cubicBezTo>
                    <a:pt x="21120" y="0"/>
                    <a:pt x="21010" y="35"/>
                    <a:pt x="20892" y="108"/>
                  </a:cubicBezTo>
                  <a:lnTo>
                    <a:pt x="708" y="14427"/>
                  </a:lnTo>
                  <a:cubicBezTo>
                    <a:pt x="303" y="14675"/>
                    <a:pt x="0" y="15356"/>
                    <a:pt x="0" y="15852"/>
                  </a:cubicBezTo>
                  <a:lnTo>
                    <a:pt x="0" y="20997"/>
                  </a:lnTo>
                  <a:cubicBezTo>
                    <a:pt x="0" y="21393"/>
                    <a:pt x="153" y="21600"/>
                    <a:pt x="384" y="21600"/>
                  </a:cubicBezTo>
                  <a:cubicBezTo>
                    <a:pt x="480" y="21600"/>
                    <a:pt x="590" y="21565"/>
                    <a:pt x="708" y="21492"/>
                  </a:cubicBezTo>
                  <a:lnTo>
                    <a:pt x="20892" y="7175"/>
                  </a:lnTo>
                  <a:cubicBezTo>
                    <a:pt x="21297" y="6927"/>
                    <a:pt x="21600" y="6246"/>
                    <a:pt x="21600" y="5748"/>
                  </a:cubicBezTo>
                  <a:lnTo>
                    <a:pt x="21600" y="605"/>
                  </a:lnTo>
                  <a:cubicBezTo>
                    <a:pt x="21600" y="209"/>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6"/>
            <p:cNvSpPr/>
            <p:nvPr/>
          </p:nvSpPr>
          <p:spPr>
            <a:xfrm>
              <a:off x="1160951" y="876211"/>
              <a:ext cx="442877" cy="361032"/>
            </a:xfrm>
            <a:custGeom>
              <a:avLst/>
              <a:gdLst/>
              <a:ahLst/>
              <a:cxnLst/>
              <a:rect l="l" t="t" r="r" b="b"/>
              <a:pathLst>
                <a:path w="21600" h="21600" extrusionOk="0">
                  <a:moveTo>
                    <a:pt x="21221" y="0"/>
                  </a:moveTo>
                  <a:cubicBezTo>
                    <a:pt x="21125" y="0"/>
                    <a:pt x="21014" y="43"/>
                    <a:pt x="20892" y="135"/>
                  </a:cubicBezTo>
                  <a:lnTo>
                    <a:pt x="708" y="14373"/>
                  </a:lnTo>
                  <a:cubicBezTo>
                    <a:pt x="303" y="14682"/>
                    <a:pt x="0" y="15302"/>
                    <a:pt x="0" y="15859"/>
                  </a:cubicBezTo>
                  <a:lnTo>
                    <a:pt x="0" y="20996"/>
                  </a:lnTo>
                  <a:cubicBezTo>
                    <a:pt x="0" y="21391"/>
                    <a:pt x="153" y="21600"/>
                    <a:pt x="384" y="21600"/>
                  </a:cubicBezTo>
                  <a:cubicBezTo>
                    <a:pt x="480" y="21600"/>
                    <a:pt x="590" y="21565"/>
                    <a:pt x="708" y="21492"/>
                  </a:cubicBezTo>
                  <a:lnTo>
                    <a:pt x="20892" y="7192"/>
                  </a:lnTo>
                  <a:cubicBezTo>
                    <a:pt x="21297" y="6945"/>
                    <a:pt x="21600" y="6263"/>
                    <a:pt x="21600" y="5706"/>
                  </a:cubicBezTo>
                  <a:lnTo>
                    <a:pt x="21600" y="629"/>
                  </a:lnTo>
                  <a:cubicBezTo>
                    <a:pt x="21600" y="238"/>
                    <a:pt x="21450" y="0"/>
                    <a:pt x="21221"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6"/>
            <p:cNvSpPr/>
            <p:nvPr/>
          </p:nvSpPr>
          <p:spPr>
            <a:xfrm>
              <a:off x="1160951" y="1014448"/>
              <a:ext cx="442877" cy="361262"/>
            </a:xfrm>
            <a:custGeom>
              <a:avLst/>
              <a:gdLst/>
              <a:ahLst/>
              <a:cxnLst/>
              <a:rect l="l" t="t" r="r" b="b"/>
              <a:pathLst>
                <a:path w="21600" h="21600" extrusionOk="0">
                  <a:moveTo>
                    <a:pt x="21192" y="0"/>
                  </a:moveTo>
                  <a:cubicBezTo>
                    <a:pt x="21103" y="0"/>
                    <a:pt x="21001" y="31"/>
                    <a:pt x="20892" y="98"/>
                  </a:cubicBezTo>
                  <a:lnTo>
                    <a:pt x="708" y="14388"/>
                  </a:lnTo>
                  <a:cubicBezTo>
                    <a:pt x="303" y="14698"/>
                    <a:pt x="0" y="15316"/>
                    <a:pt x="0" y="15874"/>
                  </a:cubicBezTo>
                  <a:lnTo>
                    <a:pt x="0" y="21008"/>
                  </a:lnTo>
                  <a:cubicBezTo>
                    <a:pt x="0" y="21369"/>
                    <a:pt x="163" y="21600"/>
                    <a:pt x="408" y="21600"/>
                  </a:cubicBezTo>
                  <a:cubicBezTo>
                    <a:pt x="499" y="21600"/>
                    <a:pt x="599" y="21569"/>
                    <a:pt x="708" y="21502"/>
                  </a:cubicBezTo>
                  <a:lnTo>
                    <a:pt x="20892" y="7212"/>
                  </a:lnTo>
                  <a:cubicBezTo>
                    <a:pt x="21297" y="6904"/>
                    <a:pt x="21600" y="6284"/>
                    <a:pt x="21600" y="5728"/>
                  </a:cubicBezTo>
                  <a:lnTo>
                    <a:pt x="21600" y="592"/>
                  </a:lnTo>
                  <a:cubicBezTo>
                    <a:pt x="21600" y="231"/>
                    <a:pt x="21437" y="0"/>
                    <a:pt x="2119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6"/>
            <p:cNvSpPr/>
            <p:nvPr/>
          </p:nvSpPr>
          <p:spPr>
            <a:xfrm>
              <a:off x="1160951" y="1152947"/>
              <a:ext cx="442877" cy="361000"/>
            </a:xfrm>
            <a:custGeom>
              <a:avLst/>
              <a:gdLst/>
              <a:ahLst/>
              <a:cxnLst/>
              <a:rect l="l" t="t" r="r" b="b"/>
              <a:pathLst>
                <a:path w="21600" h="21600" extrusionOk="0">
                  <a:moveTo>
                    <a:pt x="21216" y="0"/>
                  </a:moveTo>
                  <a:cubicBezTo>
                    <a:pt x="21120" y="0"/>
                    <a:pt x="21010" y="35"/>
                    <a:pt x="20892" y="108"/>
                  </a:cubicBezTo>
                  <a:lnTo>
                    <a:pt x="708" y="14408"/>
                  </a:lnTo>
                  <a:cubicBezTo>
                    <a:pt x="303" y="14656"/>
                    <a:pt x="0" y="15336"/>
                    <a:pt x="0" y="15894"/>
                  </a:cubicBezTo>
                  <a:lnTo>
                    <a:pt x="0" y="20971"/>
                  </a:lnTo>
                  <a:cubicBezTo>
                    <a:pt x="0" y="21361"/>
                    <a:pt x="150" y="21600"/>
                    <a:pt x="379" y="21600"/>
                  </a:cubicBezTo>
                  <a:cubicBezTo>
                    <a:pt x="476" y="21600"/>
                    <a:pt x="586" y="21557"/>
                    <a:pt x="708" y="21465"/>
                  </a:cubicBezTo>
                  <a:lnTo>
                    <a:pt x="20892" y="7225"/>
                  </a:lnTo>
                  <a:cubicBezTo>
                    <a:pt x="21297" y="6917"/>
                    <a:pt x="21600" y="6297"/>
                    <a:pt x="21600" y="5740"/>
                  </a:cubicBezTo>
                  <a:lnTo>
                    <a:pt x="21600" y="602"/>
                  </a:lnTo>
                  <a:cubicBezTo>
                    <a:pt x="21600" y="207"/>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6"/>
            <p:cNvSpPr/>
            <p:nvPr/>
          </p:nvSpPr>
          <p:spPr>
            <a:xfrm>
              <a:off x="1160951" y="1291576"/>
              <a:ext cx="442877" cy="360575"/>
            </a:xfrm>
            <a:custGeom>
              <a:avLst/>
              <a:gdLst/>
              <a:ahLst/>
              <a:cxnLst/>
              <a:rect l="l" t="t" r="r" b="b"/>
              <a:pathLst>
                <a:path w="21600" h="21600" extrusionOk="0">
                  <a:moveTo>
                    <a:pt x="21216" y="0"/>
                  </a:moveTo>
                  <a:cubicBezTo>
                    <a:pt x="21120" y="0"/>
                    <a:pt x="21010" y="35"/>
                    <a:pt x="20892" y="108"/>
                  </a:cubicBezTo>
                  <a:lnTo>
                    <a:pt x="708" y="14427"/>
                  </a:lnTo>
                  <a:cubicBezTo>
                    <a:pt x="303" y="14673"/>
                    <a:pt x="0" y="15356"/>
                    <a:pt x="0" y="15852"/>
                  </a:cubicBezTo>
                  <a:lnTo>
                    <a:pt x="0" y="20997"/>
                  </a:lnTo>
                  <a:cubicBezTo>
                    <a:pt x="0" y="21391"/>
                    <a:pt x="153" y="21600"/>
                    <a:pt x="384" y="21600"/>
                  </a:cubicBezTo>
                  <a:cubicBezTo>
                    <a:pt x="480" y="21600"/>
                    <a:pt x="590" y="21565"/>
                    <a:pt x="708" y="21492"/>
                  </a:cubicBezTo>
                  <a:lnTo>
                    <a:pt x="20892" y="7173"/>
                  </a:lnTo>
                  <a:cubicBezTo>
                    <a:pt x="21297" y="6927"/>
                    <a:pt x="21600" y="6244"/>
                    <a:pt x="21600" y="5748"/>
                  </a:cubicBezTo>
                  <a:lnTo>
                    <a:pt x="21600" y="605"/>
                  </a:lnTo>
                  <a:cubicBezTo>
                    <a:pt x="21600" y="209"/>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6"/>
            <p:cNvSpPr/>
            <p:nvPr/>
          </p:nvSpPr>
          <p:spPr>
            <a:xfrm>
              <a:off x="1160951" y="1429781"/>
              <a:ext cx="442877" cy="361033"/>
            </a:xfrm>
            <a:custGeom>
              <a:avLst/>
              <a:gdLst/>
              <a:ahLst/>
              <a:cxnLst/>
              <a:rect l="l" t="t" r="r" b="b"/>
              <a:pathLst>
                <a:path w="21600" h="21600" extrusionOk="0">
                  <a:moveTo>
                    <a:pt x="21221" y="0"/>
                  </a:moveTo>
                  <a:cubicBezTo>
                    <a:pt x="21125" y="0"/>
                    <a:pt x="21014" y="43"/>
                    <a:pt x="20892" y="135"/>
                  </a:cubicBezTo>
                  <a:lnTo>
                    <a:pt x="708" y="14373"/>
                  </a:lnTo>
                  <a:cubicBezTo>
                    <a:pt x="303" y="14682"/>
                    <a:pt x="0" y="15302"/>
                    <a:pt x="0" y="15859"/>
                  </a:cubicBezTo>
                  <a:lnTo>
                    <a:pt x="0" y="20996"/>
                  </a:lnTo>
                  <a:cubicBezTo>
                    <a:pt x="0" y="21391"/>
                    <a:pt x="153" y="21600"/>
                    <a:pt x="384" y="21600"/>
                  </a:cubicBezTo>
                  <a:cubicBezTo>
                    <a:pt x="480" y="21600"/>
                    <a:pt x="590" y="21565"/>
                    <a:pt x="708" y="21492"/>
                  </a:cubicBezTo>
                  <a:lnTo>
                    <a:pt x="20892" y="7192"/>
                  </a:lnTo>
                  <a:cubicBezTo>
                    <a:pt x="21297" y="6943"/>
                    <a:pt x="21600" y="6263"/>
                    <a:pt x="21600" y="5706"/>
                  </a:cubicBezTo>
                  <a:lnTo>
                    <a:pt x="21600" y="629"/>
                  </a:lnTo>
                  <a:cubicBezTo>
                    <a:pt x="21600" y="238"/>
                    <a:pt x="21450" y="0"/>
                    <a:pt x="21221"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6"/>
            <p:cNvSpPr/>
            <p:nvPr/>
          </p:nvSpPr>
          <p:spPr>
            <a:xfrm>
              <a:off x="1160951" y="1568019"/>
              <a:ext cx="442877" cy="361261"/>
            </a:xfrm>
            <a:custGeom>
              <a:avLst/>
              <a:gdLst/>
              <a:ahLst/>
              <a:cxnLst/>
              <a:rect l="l" t="t" r="r" b="b"/>
              <a:pathLst>
                <a:path w="21600" h="21600" extrusionOk="0">
                  <a:moveTo>
                    <a:pt x="21192" y="0"/>
                  </a:moveTo>
                  <a:cubicBezTo>
                    <a:pt x="21103" y="0"/>
                    <a:pt x="21001" y="31"/>
                    <a:pt x="20892" y="98"/>
                  </a:cubicBezTo>
                  <a:lnTo>
                    <a:pt x="708" y="14388"/>
                  </a:lnTo>
                  <a:cubicBezTo>
                    <a:pt x="303" y="14698"/>
                    <a:pt x="0" y="15316"/>
                    <a:pt x="0" y="15872"/>
                  </a:cubicBezTo>
                  <a:lnTo>
                    <a:pt x="0" y="21008"/>
                  </a:lnTo>
                  <a:cubicBezTo>
                    <a:pt x="0" y="21369"/>
                    <a:pt x="163" y="21600"/>
                    <a:pt x="408" y="21600"/>
                  </a:cubicBezTo>
                  <a:cubicBezTo>
                    <a:pt x="499" y="21600"/>
                    <a:pt x="599" y="21569"/>
                    <a:pt x="708" y="21502"/>
                  </a:cubicBezTo>
                  <a:lnTo>
                    <a:pt x="20892" y="7212"/>
                  </a:lnTo>
                  <a:cubicBezTo>
                    <a:pt x="21297" y="6902"/>
                    <a:pt x="21600" y="6284"/>
                    <a:pt x="21600" y="5728"/>
                  </a:cubicBezTo>
                  <a:lnTo>
                    <a:pt x="21600" y="592"/>
                  </a:lnTo>
                  <a:cubicBezTo>
                    <a:pt x="21600" y="231"/>
                    <a:pt x="21437" y="0"/>
                    <a:pt x="2119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6"/>
            <p:cNvSpPr/>
            <p:nvPr/>
          </p:nvSpPr>
          <p:spPr>
            <a:xfrm>
              <a:off x="1160951" y="1706484"/>
              <a:ext cx="442877" cy="361033"/>
            </a:xfrm>
            <a:custGeom>
              <a:avLst/>
              <a:gdLst/>
              <a:ahLst/>
              <a:cxnLst/>
              <a:rect l="l" t="t" r="r" b="b"/>
              <a:pathLst>
                <a:path w="21600" h="21600" extrusionOk="0">
                  <a:moveTo>
                    <a:pt x="21216" y="0"/>
                  </a:moveTo>
                  <a:cubicBezTo>
                    <a:pt x="21120" y="0"/>
                    <a:pt x="21010" y="35"/>
                    <a:pt x="20892" y="108"/>
                  </a:cubicBezTo>
                  <a:lnTo>
                    <a:pt x="708" y="14408"/>
                  </a:lnTo>
                  <a:cubicBezTo>
                    <a:pt x="303" y="14657"/>
                    <a:pt x="0" y="15337"/>
                    <a:pt x="0" y="15894"/>
                  </a:cubicBezTo>
                  <a:lnTo>
                    <a:pt x="0" y="20971"/>
                  </a:lnTo>
                  <a:cubicBezTo>
                    <a:pt x="0" y="21362"/>
                    <a:pt x="150" y="21600"/>
                    <a:pt x="379" y="21600"/>
                  </a:cubicBezTo>
                  <a:cubicBezTo>
                    <a:pt x="476" y="21600"/>
                    <a:pt x="586" y="21557"/>
                    <a:pt x="708" y="21465"/>
                  </a:cubicBezTo>
                  <a:lnTo>
                    <a:pt x="20892" y="7227"/>
                  </a:lnTo>
                  <a:cubicBezTo>
                    <a:pt x="21297" y="6918"/>
                    <a:pt x="21600" y="6298"/>
                    <a:pt x="21600" y="5741"/>
                  </a:cubicBezTo>
                  <a:lnTo>
                    <a:pt x="21600" y="604"/>
                  </a:lnTo>
                  <a:cubicBezTo>
                    <a:pt x="21600" y="209"/>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6"/>
            <p:cNvSpPr/>
            <p:nvPr/>
          </p:nvSpPr>
          <p:spPr>
            <a:xfrm>
              <a:off x="1160951" y="1845147"/>
              <a:ext cx="442877" cy="360575"/>
            </a:xfrm>
            <a:custGeom>
              <a:avLst/>
              <a:gdLst/>
              <a:ahLst/>
              <a:cxnLst/>
              <a:rect l="l" t="t" r="r" b="b"/>
              <a:pathLst>
                <a:path w="21600" h="21600" extrusionOk="0">
                  <a:moveTo>
                    <a:pt x="21216" y="0"/>
                  </a:moveTo>
                  <a:cubicBezTo>
                    <a:pt x="21120" y="0"/>
                    <a:pt x="21010" y="35"/>
                    <a:pt x="20892" y="108"/>
                  </a:cubicBezTo>
                  <a:lnTo>
                    <a:pt x="708" y="14427"/>
                  </a:lnTo>
                  <a:cubicBezTo>
                    <a:pt x="303" y="14673"/>
                    <a:pt x="0" y="15356"/>
                    <a:pt x="0" y="15852"/>
                  </a:cubicBezTo>
                  <a:lnTo>
                    <a:pt x="0" y="20995"/>
                  </a:lnTo>
                  <a:cubicBezTo>
                    <a:pt x="0" y="21391"/>
                    <a:pt x="153" y="21600"/>
                    <a:pt x="384" y="21600"/>
                  </a:cubicBezTo>
                  <a:cubicBezTo>
                    <a:pt x="480" y="21600"/>
                    <a:pt x="590" y="21565"/>
                    <a:pt x="708" y="21492"/>
                  </a:cubicBezTo>
                  <a:lnTo>
                    <a:pt x="20892" y="7173"/>
                  </a:lnTo>
                  <a:cubicBezTo>
                    <a:pt x="21297" y="6927"/>
                    <a:pt x="21600" y="6244"/>
                    <a:pt x="21600" y="5748"/>
                  </a:cubicBezTo>
                  <a:lnTo>
                    <a:pt x="21600" y="603"/>
                  </a:lnTo>
                  <a:cubicBezTo>
                    <a:pt x="21600" y="209"/>
                    <a:pt x="21449" y="0"/>
                    <a:pt x="2121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6"/>
            <p:cNvSpPr/>
            <p:nvPr/>
          </p:nvSpPr>
          <p:spPr>
            <a:xfrm>
              <a:off x="1160951" y="1983351"/>
              <a:ext cx="442877" cy="361033"/>
            </a:xfrm>
            <a:custGeom>
              <a:avLst/>
              <a:gdLst/>
              <a:ahLst/>
              <a:cxnLst/>
              <a:rect l="l" t="t" r="r" b="b"/>
              <a:pathLst>
                <a:path w="21600" h="21600" extrusionOk="0">
                  <a:moveTo>
                    <a:pt x="21221" y="0"/>
                  </a:moveTo>
                  <a:cubicBezTo>
                    <a:pt x="21125" y="0"/>
                    <a:pt x="21014" y="43"/>
                    <a:pt x="20892" y="135"/>
                  </a:cubicBezTo>
                  <a:lnTo>
                    <a:pt x="708" y="14373"/>
                  </a:lnTo>
                  <a:cubicBezTo>
                    <a:pt x="303" y="14682"/>
                    <a:pt x="0" y="15302"/>
                    <a:pt x="0" y="15859"/>
                  </a:cubicBezTo>
                  <a:lnTo>
                    <a:pt x="0" y="20996"/>
                  </a:lnTo>
                  <a:cubicBezTo>
                    <a:pt x="0" y="21391"/>
                    <a:pt x="153" y="21600"/>
                    <a:pt x="384" y="21600"/>
                  </a:cubicBezTo>
                  <a:cubicBezTo>
                    <a:pt x="480" y="21600"/>
                    <a:pt x="590" y="21563"/>
                    <a:pt x="708" y="21491"/>
                  </a:cubicBezTo>
                  <a:lnTo>
                    <a:pt x="20892" y="7192"/>
                  </a:lnTo>
                  <a:cubicBezTo>
                    <a:pt x="21297" y="6943"/>
                    <a:pt x="21600" y="6263"/>
                    <a:pt x="21600" y="5706"/>
                  </a:cubicBezTo>
                  <a:lnTo>
                    <a:pt x="21600" y="629"/>
                  </a:lnTo>
                  <a:cubicBezTo>
                    <a:pt x="21600" y="238"/>
                    <a:pt x="21450" y="0"/>
                    <a:pt x="21221"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6"/>
            <p:cNvSpPr/>
            <p:nvPr/>
          </p:nvSpPr>
          <p:spPr>
            <a:xfrm>
              <a:off x="549452" y="-1"/>
              <a:ext cx="1091623" cy="634273"/>
            </a:xfrm>
            <a:custGeom>
              <a:avLst/>
              <a:gdLst/>
              <a:ahLst/>
              <a:cxnLst/>
              <a:rect l="l" t="t" r="r" b="b"/>
              <a:pathLst>
                <a:path w="21600" h="21600" extrusionOk="0">
                  <a:moveTo>
                    <a:pt x="10462" y="0"/>
                  </a:moveTo>
                  <a:lnTo>
                    <a:pt x="0" y="10430"/>
                  </a:lnTo>
                  <a:lnTo>
                    <a:pt x="11240" y="21600"/>
                  </a:lnTo>
                  <a:lnTo>
                    <a:pt x="21600" y="11276"/>
                  </a:lnTo>
                  <a:lnTo>
                    <a:pt x="10462"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6"/>
            <p:cNvSpPr/>
            <p:nvPr/>
          </p:nvSpPr>
          <p:spPr>
            <a:xfrm>
              <a:off x="723270" y="121051"/>
              <a:ext cx="533935" cy="430461"/>
            </a:xfrm>
            <a:custGeom>
              <a:avLst/>
              <a:gdLst/>
              <a:ahLst/>
              <a:cxnLst/>
              <a:rect l="l" t="t" r="r" b="b"/>
              <a:pathLst>
                <a:path w="21600" h="21600" extrusionOk="0">
                  <a:moveTo>
                    <a:pt x="13521" y="0"/>
                  </a:moveTo>
                  <a:lnTo>
                    <a:pt x="0" y="9709"/>
                  </a:lnTo>
                  <a:lnTo>
                    <a:pt x="16535" y="21600"/>
                  </a:lnTo>
                  <a:lnTo>
                    <a:pt x="16535" y="19420"/>
                  </a:lnTo>
                  <a:lnTo>
                    <a:pt x="21600" y="5815"/>
                  </a:lnTo>
                  <a:lnTo>
                    <a:pt x="13521"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6"/>
            <p:cNvSpPr/>
            <p:nvPr/>
          </p:nvSpPr>
          <p:spPr>
            <a:xfrm>
              <a:off x="723270" y="271083"/>
              <a:ext cx="74527" cy="65183"/>
            </a:xfrm>
            <a:custGeom>
              <a:avLst/>
              <a:gdLst/>
              <a:ahLst/>
              <a:cxnLst/>
              <a:rect l="l" t="t" r="r" b="b"/>
              <a:pathLst>
                <a:path w="21600" h="21600" extrusionOk="0">
                  <a:moveTo>
                    <a:pt x="0" y="0"/>
                  </a:moveTo>
                  <a:lnTo>
                    <a:pt x="0" y="14400"/>
                  </a:lnTo>
                  <a:lnTo>
                    <a:pt x="19801" y="21600"/>
                  </a:lnTo>
                  <a:lnTo>
                    <a:pt x="21600" y="9257"/>
                  </a:lnTo>
                  <a:lnTo>
                    <a:pt x="16202" y="693"/>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6"/>
            <p:cNvSpPr/>
            <p:nvPr/>
          </p:nvSpPr>
          <p:spPr>
            <a:xfrm>
              <a:off x="1132003" y="236940"/>
              <a:ext cx="335253" cy="314572"/>
            </a:xfrm>
            <a:custGeom>
              <a:avLst/>
              <a:gdLst/>
              <a:ahLst/>
              <a:cxnLst/>
              <a:rect l="l" t="t" r="r" b="b"/>
              <a:pathLst>
                <a:path w="21600" h="21600" extrusionOk="0">
                  <a:moveTo>
                    <a:pt x="8067" y="0"/>
                  </a:moveTo>
                  <a:lnTo>
                    <a:pt x="0" y="18616"/>
                  </a:lnTo>
                  <a:lnTo>
                    <a:pt x="0" y="21600"/>
                  </a:lnTo>
                  <a:lnTo>
                    <a:pt x="21600" y="8384"/>
                  </a:lnTo>
                  <a:lnTo>
                    <a:pt x="18266" y="6324"/>
                  </a:lnTo>
                  <a:lnTo>
                    <a:pt x="806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6"/>
            <p:cNvSpPr/>
            <p:nvPr/>
          </p:nvSpPr>
          <p:spPr>
            <a:xfrm>
              <a:off x="1305821" y="313525"/>
              <a:ext cx="161436" cy="110696"/>
            </a:xfrm>
            <a:custGeom>
              <a:avLst/>
              <a:gdLst/>
              <a:ahLst/>
              <a:cxnLst/>
              <a:rect l="l" t="t" r="r" b="b"/>
              <a:pathLst>
                <a:path w="21600" h="21600" extrusionOk="0">
                  <a:moveTo>
                    <a:pt x="5263" y="0"/>
                  </a:moveTo>
                  <a:lnTo>
                    <a:pt x="0" y="21600"/>
                  </a:lnTo>
                  <a:lnTo>
                    <a:pt x="21600" y="8881"/>
                  </a:lnTo>
                  <a:lnTo>
                    <a:pt x="21600" y="402"/>
                  </a:lnTo>
                  <a:lnTo>
                    <a:pt x="526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6"/>
            <p:cNvSpPr/>
            <p:nvPr/>
          </p:nvSpPr>
          <p:spPr>
            <a:xfrm>
              <a:off x="723270" y="78642"/>
              <a:ext cx="743986" cy="429416"/>
            </a:xfrm>
            <a:custGeom>
              <a:avLst/>
              <a:gdLst/>
              <a:ahLst/>
              <a:cxnLst/>
              <a:rect l="l" t="t" r="r" b="b"/>
              <a:pathLst>
                <a:path w="21600" h="21600" extrusionOk="0">
                  <a:moveTo>
                    <a:pt x="9704" y="0"/>
                  </a:moveTo>
                  <a:lnTo>
                    <a:pt x="0" y="9680"/>
                  </a:lnTo>
                  <a:lnTo>
                    <a:pt x="11867" y="21600"/>
                  </a:lnTo>
                  <a:lnTo>
                    <a:pt x="21600" y="11918"/>
                  </a:lnTo>
                  <a:lnTo>
                    <a:pt x="9704" y="0"/>
                  </a:ln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6"/>
            <p:cNvSpPr/>
            <p:nvPr/>
          </p:nvSpPr>
          <p:spPr>
            <a:xfrm>
              <a:off x="915438" y="187017"/>
              <a:ext cx="177864" cy="56133"/>
            </a:xfrm>
            <a:custGeom>
              <a:avLst/>
              <a:gdLst/>
              <a:ahLst/>
              <a:cxnLst/>
              <a:rect l="l" t="t" r="r" b="b"/>
              <a:pathLst>
                <a:path w="21099" h="21600" extrusionOk="0">
                  <a:moveTo>
                    <a:pt x="10590" y="0"/>
                  </a:moveTo>
                  <a:cubicBezTo>
                    <a:pt x="7892" y="0"/>
                    <a:pt x="5191" y="1898"/>
                    <a:pt x="3106" y="5683"/>
                  </a:cubicBezTo>
                  <a:cubicBezTo>
                    <a:pt x="773" y="10058"/>
                    <a:pt x="-208" y="16030"/>
                    <a:pt x="36" y="21600"/>
                  </a:cubicBezTo>
                  <a:cubicBezTo>
                    <a:pt x="280" y="17225"/>
                    <a:pt x="1385" y="13239"/>
                    <a:pt x="3106" y="9656"/>
                  </a:cubicBezTo>
                  <a:cubicBezTo>
                    <a:pt x="5191" y="5871"/>
                    <a:pt x="7892" y="3986"/>
                    <a:pt x="10590" y="3986"/>
                  </a:cubicBezTo>
                  <a:cubicBezTo>
                    <a:pt x="13292" y="3986"/>
                    <a:pt x="15993" y="5871"/>
                    <a:pt x="18078" y="9656"/>
                  </a:cubicBezTo>
                  <a:cubicBezTo>
                    <a:pt x="19799" y="13239"/>
                    <a:pt x="20780" y="17225"/>
                    <a:pt x="21024" y="21600"/>
                  </a:cubicBezTo>
                  <a:cubicBezTo>
                    <a:pt x="21392" y="16030"/>
                    <a:pt x="20411" y="10058"/>
                    <a:pt x="18078" y="5683"/>
                  </a:cubicBezTo>
                  <a:cubicBezTo>
                    <a:pt x="15993" y="1898"/>
                    <a:pt x="13292" y="0"/>
                    <a:pt x="10590"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6"/>
            <p:cNvSpPr/>
            <p:nvPr/>
          </p:nvSpPr>
          <p:spPr>
            <a:xfrm>
              <a:off x="915744" y="197374"/>
              <a:ext cx="176923" cy="92334"/>
            </a:xfrm>
            <a:custGeom>
              <a:avLst/>
              <a:gdLst/>
              <a:ahLst/>
              <a:cxnLst/>
              <a:rect l="l" t="t" r="r" b="b"/>
              <a:pathLst>
                <a:path w="21600" h="21600" extrusionOk="0">
                  <a:moveTo>
                    <a:pt x="10862" y="0"/>
                  </a:moveTo>
                  <a:cubicBezTo>
                    <a:pt x="8086" y="0"/>
                    <a:pt x="5305" y="1146"/>
                    <a:pt x="3159" y="3447"/>
                  </a:cubicBezTo>
                  <a:cubicBezTo>
                    <a:pt x="1264" y="5625"/>
                    <a:pt x="251" y="8048"/>
                    <a:pt x="0" y="10708"/>
                  </a:cubicBezTo>
                  <a:cubicBezTo>
                    <a:pt x="251" y="13376"/>
                    <a:pt x="1388" y="16036"/>
                    <a:pt x="3159" y="17969"/>
                  </a:cubicBezTo>
                  <a:cubicBezTo>
                    <a:pt x="5305" y="20392"/>
                    <a:pt x="8086" y="21600"/>
                    <a:pt x="10862" y="21600"/>
                  </a:cubicBezTo>
                  <a:cubicBezTo>
                    <a:pt x="13642" y="21600"/>
                    <a:pt x="16422" y="20392"/>
                    <a:pt x="18568" y="17969"/>
                  </a:cubicBezTo>
                  <a:cubicBezTo>
                    <a:pt x="20340" y="16036"/>
                    <a:pt x="21349" y="13376"/>
                    <a:pt x="21600" y="10708"/>
                  </a:cubicBezTo>
                  <a:cubicBezTo>
                    <a:pt x="21349" y="8048"/>
                    <a:pt x="20340" y="5625"/>
                    <a:pt x="18568" y="3447"/>
                  </a:cubicBezTo>
                  <a:cubicBezTo>
                    <a:pt x="16422" y="1146"/>
                    <a:pt x="13642" y="0"/>
                    <a:pt x="108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6"/>
            <p:cNvSpPr/>
            <p:nvPr/>
          </p:nvSpPr>
          <p:spPr>
            <a:xfrm>
              <a:off x="850563" y="246252"/>
              <a:ext cx="142780"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6"/>
            <p:cNvSpPr/>
            <p:nvPr/>
          </p:nvSpPr>
          <p:spPr>
            <a:xfrm>
              <a:off x="827789" y="259713"/>
              <a:ext cx="142780" cy="81747"/>
            </a:xfrm>
            <a:custGeom>
              <a:avLst/>
              <a:gdLst/>
              <a:ahLst/>
              <a:cxnLst/>
              <a:rect l="l" t="t" r="r" b="b"/>
              <a:pathLst>
                <a:path w="21600" h="21600" extrusionOk="0">
                  <a:moveTo>
                    <a:pt x="1878" y="0"/>
                  </a:moveTo>
                  <a:lnTo>
                    <a:pt x="0" y="1917"/>
                  </a:lnTo>
                  <a:lnTo>
                    <a:pt x="19722" y="21600"/>
                  </a:lnTo>
                  <a:lnTo>
                    <a:pt x="21600" y="19960"/>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6"/>
            <p:cNvSpPr/>
            <p:nvPr/>
          </p:nvSpPr>
          <p:spPr>
            <a:xfrm>
              <a:off x="805017" y="273174"/>
              <a:ext cx="142812" cy="81747"/>
            </a:xfrm>
            <a:custGeom>
              <a:avLst/>
              <a:gdLst/>
              <a:ahLst/>
              <a:cxnLst/>
              <a:rect l="l" t="t" r="r" b="b"/>
              <a:pathLst>
                <a:path w="21600" h="21600" extrusionOk="0">
                  <a:moveTo>
                    <a:pt x="1878" y="0"/>
                  </a:moveTo>
                  <a:lnTo>
                    <a:pt x="0" y="1908"/>
                  </a:lnTo>
                  <a:lnTo>
                    <a:pt x="19722" y="21600"/>
                  </a:lnTo>
                  <a:lnTo>
                    <a:pt x="21600" y="19683"/>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6"/>
            <p:cNvSpPr/>
            <p:nvPr/>
          </p:nvSpPr>
          <p:spPr>
            <a:xfrm>
              <a:off x="1059569" y="121051"/>
              <a:ext cx="141767" cy="81748"/>
            </a:xfrm>
            <a:custGeom>
              <a:avLst/>
              <a:gdLst/>
              <a:ahLst/>
              <a:cxnLst/>
              <a:rect l="l" t="t" r="r" b="b"/>
              <a:pathLst>
                <a:path w="21600" h="21600" extrusionOk="0">
                  <a:moveTo>
                    <a:pt x="1732" y="0"/>
                  </a:moveTo>
                  <a:lnTo>
                    <a:pt x="0" y="1917"/>
                  </a:lnTo>
                  <a:lnTo>
                    <a:pt x="19863" y="21600"/>
                  </a:lnTo>
                  <a:lnTo>
                    <a:pt x="21600" y="19960"/>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6"/>
            <p:cNvSpPr/>
            <p:nvPr/>
          </p:nvSpPr>
          <p:spPr>
            <a:xfrm>
              <a:off x="1036795" y="134512"/>
              <a:ext cx="141767" cy="81748"/>
            </a:xfrm>
            <a:custGeom>
              <a:avLst/>
              <a:gdLst/>
              <a:ahLst/>
              <a:cxnLst/>
              <a:rect l="l" t="t" r="r" b="b"/>
              <a:pathLst>
                <a:path w="21600" h="21600" extrusionOk="0">
                  <a:moveTo>
                    <a:pt x="1737" y="0"/>
                  </a:moveTo>
                  <a:lnTo>
                    <a:pt x="0" y="1917"/>
                  </a:lnTo>
                  <a:lnTo>
                    <a:pt x="19863" y="21600"/>
                  </a:lnTo>
                  <a:lnTo>
                    <a:pt x="21600" y="19683"/>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6"/>
            <p:cNvSpPr/>
            <p:nvPr/>
          </p:nvSpPr>
          <p:spPr>
            <a:xfrm>
              <a:off x="1014023" y="147973"/>
              <a:ext cx="141768" cy="81747"/>
            </a:xfrm>
            <a:custGeom>
              <a:avLst/>
              <a:gdLst/>
              <a:ahLst/>
              <a:cxnLst/>
              <a:rect l="l" t="t" r="r" b="b"/>
              <a:pathLst>
                <a:path w="21600" h="21600" extrusionOk="0">
                  <a:moveTo>
                    <a:pt x="1737" y="0"/>
                  </a:moveTo>
                  <a:lnTo>
                    <a:pt x="0" y="1640"/>
                  </a:lnTo>
                  <a:lnTo>
                    <a:pt x="19868" y="21600"/>
                  </a:lnTo>
                  <a:lnTo>
                    <a:pt x="21600" y="19683"/>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6"/>
            <p:cNvSpPr/>
            <p:nvPr/>
          </p:nvSpPr>
          <p:spPr>
            <a:xfrm>
              <a:off x="1103483" y="295653"/>
              <a:ext cx="178095" cy="56165"/>
            </a:xfrm>
            <a:custGeom>
              <a:avLst/>
              <a:gdLst/>
              <a:ahLst/>
              <a:cxnLst/>
              <a:rect l="l" t="t" r="r" b="b"/>
              <a:pathLst>
                <a:path w="21006" h="21600" extrusionOk="0">
                  <a:moveTo>
                    <a:pt x="10501" y="0"/>
                  </a:moveTo>
                  <a:cubicBezTo>
                    <a:pt x="7819" y="0"/>
                    <a:pt x="5133" y="1897"/>
                    <a:pt x="3117" y="5680"/>
                  </a:cubicBezTo>
                  <a:cubicBezTo>
                    <a:pt x="801" y="10052"/>
                    <a:pt x="-297" y="16021"/>
                    <a:pt x="69" y="21600"/>
                  </a:cubicBezTo>
                  <a:cubicBezTo>
                    <a:pt x="312" y="17215"/>
                    <a:pt x="1287" y="13231"/>
                    <a:pt x="3117" y="9650"/>
                  </a:cubicBezTo>
                  <a:cubicBezTo>
                    <a:pt x="5133" y="5881"/>
                    <a:pt x="7819" y="3983"/>
                    <a:pt x="10501" y="3983"/>
                  </a:cubicBezTo>
                  <a:cubicBezTo>
                    <a:pt x="13187" y="3983"/>
                    <a:pt x="15873" y="5881"/>
                    <a:pt x="17885" y="9650"/>
                  </a:cubicBezTo>
                  <a:cubicBezTo>
                    <a:pt x="19715" y="13231"/>
                    <a:pt x="20694" y="17215"/>
                    <a:pt x="20937" y="21600"/>
                  </a:cubicBezTo>
                  <a:cubicBezTo>
                    <a:pt x="21303" y="16021"/>
                    <a:pt x="20205" y="10052"/>
                    <a:pt x="17885" y="5680"/>
                  </a:cubicBezTo>
                  <a:cubicBezTo>
                    <a:pt x="15873" y="1897"/>
                    <a:pt x="13187" y="0"/>
                    <a:pt x="10501"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6"/>
            <p:cNvSpPr/>
            <p:nvPr/>
          </p:nvSpPr>
          <p:spPr>
            <a:xfrm>
              <a:off x="1104068" y="306010"/>
              <a:ext cx="176923" cy="91582"/>
            </a:xfrm>
            <a:custGeom>
              <a:avLst/>
              <a:gdLst/>
              <a:ahLst/>
              <a:cxnLst/>
              <a:rect l="l" t="t" r="r" b="b"/>
              <a:pathLst>
                <a:path w="21600" h="21600" extrusionOk="0">
                  <a:moveTo>
                    <a:pt x="10798" y="0"/>
                  </a:moveTo>
                  <a:cubicBezTo>
                    <a:pt x="8022" y="0"/>
                    <a:pt x="5241" y="1164"/>
                    <a:pt x="3155" y="3475"/>
                  </a:cubicBezTo>
                  <a:cubicBezTo>
                    <a:pt x="1260" y="5672"/>
                    <a:pt x="251" y="8114"/>
                    <a:pt x="0" y="10804"/>
                  </a:cubicBezTo>
                  <a:cubicBezTo>
                    <a:pt x="251" y="13486"/>
                    <a:pt x="1260" y="16167"/>
                    <a:pt x="3155" y="18125"/>
                  </a:cubicBezTo>
                  <a:cubicBezTo>
                    <a:pt x="5241" y="20436"/>
                    <a:pt x="8022" y="21600"/>
                    <a:pt x="10798" y="21600"/>
                  </a:cubicBezTo>
                  <a:cubicBezTo>
                    <a:pt x="13578" y="21600"/>
                    <a:pt x="16359" y="20436"/>
                    <a:pt x="18441" y="18125"/>
                  </a:cubicBezTo>
                  <a:cubicBezTo>
                    <a:pt x="20336" y="16167"/>
                    <a:pt x="21349" y="13486"/>
                    <a:pt x="21600" y="10804"/>
                  </a:cubicBezTo>
                  <a:cubicBezTo>
                    <a:pt x="21349" y="8114"/>
                    <a:pt x="20336" y="5672"/>
                    <a:pt x="18441" y="3475"/>
                  </a:cubicBezTo>
                  <a:cubicBezTo>
                    <a:pt x="16359" y="1164"/>
                    <a:pt x="13578" y="0"/>
                    <a:pt x="1079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6"/>
            <p:cNvSpPr/>
            <p:nvPr/>
          </p:nvSpPr>
          <p:spPr>
            <a:xfrm>
              <a:off x="1038887" y="354921"/>
              <a:ext cx="141735" cy="82761"/>
            </a:xfrm>
            <a:custGeom>
              <a:avLst/>
              <a:gdLst/>
              <a:ahLst/>
              <a:cxnLst/>
              <a:rect l="l" t="t" r="r" b="b"/>
              <a:pathLst>
                <a:path w="21600" h="21600" extrusionOk="0">
                  <a:moveTo>
                    <a:pt x="1892" y="0"/>
                  </a:moveTo>
                  <a:lnTo>
                    <a:pt x="0" y="1885"/>
                  </a:lnTo>
                  <a:lnTo>
                    <a:pt x="19867" y="21600"/>
                  </a:lnTo>
                  <a:lnTo>
                    <a:pt x="21600" y="19707"/>
                  </a:lnTo>
                  <a:lnTo>
                    <a:pt x="189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6"/>
            <p:cNvSpPr/>
            <p:nvPr/>
          </p:nvSpPr>
          <p:spPr>
            <a:xfrm>
              <a:off x="1016114" y="368349"/>
              <a:ext cx="141735" cy="81748"/>
            </a:xfrm>
            <a:custGeom>
              <a:avLst/>
              <a:gdLst/>
              <a:ahLst/>
              <a:cxnLst/>
              <a:rect l="l" t="t" r="r" b="b"/>
              <a:pathLst>
                <a:path w="21600" h="21600" extrusionOk="0">
                  <a:moveTo>
                    <a:pt x="1733" y="0"/>
                  </a:moveTo>
                  <a:lnTo>
                    <a:pt x="0" y="1917"/>
                  </a:lnTo>
                  <a:lnTo>
                    <a:pt x="19867" y="21600"/>
                  </a:lnTo>
                  <a:lnTo>
                    <a:pt x="21600" y="19960"/>
                  </a:lnTo>
                  <a:lnTo>
                    <a:pt x="173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6"/>
            <p:cNvSpPr/>
            <p:nvPr/>
          </p:nvSpPr>
          <p:spPr>
            <a:xfrm>
              <a:off x="993341" y="381810"/>
              <a:ext cx="141767" cy="81747"/>
            </a:xfrm>
            <a:custGeom>
              <a:avLst/>
              <a:gdLst/>
              <a:ahLst/>
              <a:cxnLst/>
              <a:rect l="l" t="t" r="r" b="b"/>
              <a:pathLst>
                <a:path w="21600" h="21600" extrusionOk="0">
                  <a:moveTo>
                    <a:pt x="1732" y="0"/>
                  </a:moveTo>
                  <a:lnTo>
                    <a:pt x="0" y="1640"/>
                  </a:lnTo>
                  <a:lnTo>
                    <a:pt x="19863" y="21600"/>
                  </a:lnTo>
                  <a:lnTo>
                    <a:pt x="21600" y="19683"/>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6"/>
            <p:cNvSpPr/>
            <p:nvPr/>
          </p:nvSpPr>
          <p:spPr>
            <a:xfrm>
              <a:off x="1246847" y="229720"/>
              <a:ext cx="142780" cy="81715"/>
            </a:xfrm>
            <a:custGeom>
              <a:avLst/>
              <a:gdLst/>
              <a:ahLst/>
              <a:cxnLst/>
              <a:rect l="l" t="t" r="r" b="b"/>
              <a:pathLst>
                <a:path w="21600" h="21600" extrusionOk="0">
                  <a:moveTo>
                    <a:pt x="1878" y="0"/>
                  </a:moveTo>
                  <a:lnTo>
                    <a:pt x="0" y="1909"/>
                  </a:lnTo>
                  <a:lnTo>
                    <a:pt x="19722" y="21600"/>
                  </a:lnTo>
                  <a:lnTo>
                    <a:pt x="21600" y="19959"/>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6"/>
            <p:cNvSpPr/>
            <p:nvPr/>
          </p:nvSpPr>
          <p:spPr>
            <a:xfrm>
              <a:off x="1224074" y="243148"/>
              <a:ext cx="142812" cy="81748"/>
            </a:xfrm>
            <a:custGeom>
              <a:avLst/>
              <a:gdLst/>
              <a:ahLst/>
              <a:cxnLst/>
              <a:rect l="l" t="t" r="r" b="b"/>
              <a:pathLst>
                <a:path w="21600" h="21600" extrusionOk="0">
                  <a:moveTo>
                    <a:pt x="1878" y="0"/>
                  </a:moveTo>
                  <a:lnTo>
                    <a:pt x="0" y="1640"/>
                  </a:lnTo>
                  <a:lnTo>
                    <a:pt x="19722" y="21600"/>
                  </a:lnTo>
                  <a:lnTo>
                    <a:pt x="21600" y="19683"/>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6"/>
            <p:cNvSpPr/>
            <p:nvPr/>
          </p:nvSpPr>
          <p:spPr>
            <a:xfrm>
              <a:off x="1201335" y="255564"/>
              <a:ext cx="142779"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6"/>
            <p:cNvSpPr/>
            <p:nvPr/>
          </p:nvSpPr>
          <p:spPr>
            <a:xfrm>
              <a:off x="1707301" y="671517"/>
              <a:ext cx="523545" cy="2196672"/>
            </a:xfrm>
            <a:custGeom>
              <a:avLst/>
              <a:gdLst/>
              <a:ahLst/>
              <a:cxnLst/>
              <a:rect l="l" t="t" r="r" b="b"/>
              <a:pathLst>
                <a:path w="21600" h="21600" extrusionOk="0">
                  <a:moveTo>
                    <a:pt x="21600" y="0"/>
                  </a:moveTo>
                  <a:lnTo>
                    <a:pt x="0" y="2981"/>
                  </a:lnTo>
                  <a:lnTo>
                    <a:pt x="0" y="21600"/>
                  </a:lnTo>
                  <a:lnTo>
                    <a:pt x="21600" y="18619"/>
                  </a:lnTo>
                  <a:lnTo>
                    <a:pt x="2160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6"/>
            <p:cNvSpPr/>
            <p:nvPr/>
          </p:nvSpPr>
          <p:spPr>
            <a:xfrm>
              <a:off x="1139224" y="646687"/>
              <a:ext cx="568079" cy="2221502"/>
            </a:xfrm>
            <a:custGeom>
              <a:avLst/>
              <a:gdLst/>
              <a:ahLst/>
              <a:cxnLst/>
              <a:rect l="l" t="t" r="r" b="b"/>
              <a:pathLst>
                <a:path w="21600" h="21600" extrusionOk="0">
                  <a:moveTo>
                    <a:pt x="0" y="0"/>
                  </a:moveTo>
                  <a:lnTo>
                    <a:pt x="0" y="18411"/>
                  </a:lnTo>
                  <a:lnTo>
                    <a:pt x="21600" y="21600"/>
                  </a:lnTo>
                  <a:lnTo>
                    <a:pt x="21600" y="3189"/>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6"/>
            <p:cNvSpPr/>
            <p:nvPr/>
          </p:nvSpPr>
          <p:spPr>
            <a:xfrm>
              <a:off x="1164055" y="751075"/>
              <a:ext cx="518416" cy="2102639"/>
            </a:xfrm>
            <a:custGeom>
              <a:avLst/>
              <a:gdLst/>
              <a:ahLst/>
              <a:cxnLst/>
              <a:rect l="l" t="t" r="r" b="b"/>
              <a:pathLst>
                <a:path w="21600" h="21600" extrusionOk="0">
                  <a:moveTo>
                    <a:pt x="399" y="0"/>
                  </a:moveTo>
                  <a:cubicBezTo>
                    <a:pt x="154" y="0"/>
                    <a:pt x="0" y="45"/>
                    <a:pt x="0" y="129"/>
                  </a:cubicBezTo>
                  <a:lnTo>
                    <a:pt x="0" y="18528"/>
                  </a:lnTo>
                  <a:lnTo>
                    <a:pt x="21600" y="21600"/>
                  </a:lnTo>
                  <a:lnTo>
                    <a:pt x="21600" y="3211"/>
                  </a:lnTo>
                  <a:cubicBezTo>
                    <a:pt x="21600" y="3094"/>
                    <a:pt x="21298" y="2946"/>
                    <a:pt x="20866" y="2893"/>
                  </a:cubicBezTo>
                  <a:lnTo>
                    <a:pt x="734" y="22"/>
                  </a:lnTo>
                  <a:cubicBezTo>
                    <a:pt x="610" y="7"/>
                    <a:pt x="497" y="0"/>
                    <a:pt x="39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6"/>
            <p:cNvSpPr/>
            <p:nvPr/>
          </p:nvSpPr>
          <p:spPr>
            <a:xfrm>
              <a:off x="1179607" y="777507"/>
              <a:ext cx="487345" cy="387791"/>
            </a:xfrm>
            <a:custGeom>
              <a:avLst/>
              <a:gdLst/>
              <a:ahLst/>
              <a:cxnLst/>
              <a:rect l="l" t="t" r="r" b="b"/>
              <a:pathLst>
                <a:path w="21600" h="21600" extrusionOk="0">
                  <a:moveTo>
                    <a:pt x="352" y="0"/>
                  </a:moveTo>
                  <a:cubicBezTo>
                    <a:pt x="146" y="0"/>
                    <a:pt x="0" y="215"/>
                    <a:pt x="0" y="551"/>
                  </a:cubicBezTo>
                  <a:lnTo>
                    <a:pt x="0" y="5336"/>
                  </a:lnTo>
                  <a:cubicBezTo>
                    <a:pt x="0" y="5855"/>
                    <a:pt x="275" y="6430"/>
                    <a:pt x="595" y="6719"/>
                  </a:cubicBezTo>
                  <a:lnTo>
                    <a:pt x="21003" y="21473"/>
                  </a:lnTo>
                  <a:cubicBezTo>
                    <a:pt x="21100" y="21560"/>
                    <a:pt x="21195" y="21600"/>
                    <a:pt x="21277" y="21600"/>
                  </a:cubicBezTo>
                  <a:cubicBezTo>
                    <a:pt x="21465" y="21600"/>
                    <a:pt x="21600" y="21391"/>
                    <a:pt x="21600" y="21069"/>
                  </a:cubicBezTo>
                  <a:lnTo>
                    <a:pt x="21600" y="16286"/>
                  </a:lnTo>
                  <a:cubicBezTo>
                    <a:pt x="21600" y="15767"/>
                    <a:pt x="21325" y="15132"/>
                    <a:pt x="21003" y="14903"/>
                  </a:cubicBezTo>
                  <a:lnTo>
                    <a:pt x="595" y="91"/>
                  </a:lnTo>
                  <a:cubicBezTo>
                    <a:pt x="510" y="29"/>
                    <a:pt x="427" y="0"/>
                    <a:pt x="35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6"/>
            <p:cNvSpPr/>
            <p:nvPr/>
          </p:nvSpPr>
          <p:spPr>
            <a:xfrm>
              <a:off x="1203393" y="814329"/>
              <a:ext cx="164507" cy="102429"/>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6"/>
            <p:cNvSpPr/>
            <p:nvPr/>
          </p:nvSpPr>
          <p:spPr>
            <a:xfrm>
              <a:off x="1203393" y="841218"/>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6"/>
            <p:cNvSpPr/>
            <p:nvPr/>
          </p:nvSpPr>
          <p:spPr>
            <a:xfrm>
              <a:off x="1203393" y="867095"/>
              <a:ext cx="164507"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6"/>
            <p:cNvSpPr/>
            <p:nvPr/>
          </p:nvSpPr>
          <p:spPr>
            <a:xfrm>
              <a:off x="1511723" y="1015885"/>
              <a:ext cx="22774" cy="28328"/>
            </a:xfrm>
            <a:custGeom>
              <a:avLst/>
              <a:gdLst/>
              <a:ahLst/>
              <a:cxnLst/>
              <a:rect l="l" t="t" r="r" b="b"/>
              <a:pathLst>
                <a:path w="21600" h="21600" extrusionOk="0">
                  <a:moveTo>
                    <a:pt x="6353" y="0"/>
                  </a:moveTo>
                  <a:cubicBezTo>
                    <a:pt x="2634" y="0"/>
                    <a:pt x="0" y="2217"/>
                    <a:pt x="0" y="5680"/>
                  </a:cubicBezTo>
                  <a:cubicBezTo>
                    <a:pt x="0" y="11186"/>
                    <a:pt x="4927" y="17514"/>
                    <a:pt x="10815" y="20653"/>
                  </a:cubicBezTo>
                  <a:cubicBezTo>
                    <a:pt x="12396" y="21301"/>
                    <a:pt x="13884" y="21600"/>
                    <a:pt x="15247" y="21600"/>
                  </a:cubicBezTo>
                  <a:cubicBezTo>
                    <a:pt x="18966" y="21600"/>
                    <a:pt x="21600" y="19383"/>
                    <a:pt x="21600" y="15920"/>
                  </a:cubicBezTo>
                  <a:cubicBezTo>
                    <a:pt x="21600" y="10414"/>
                    <a:pt x="16704" y="4086"/>
                    <a:pt x="10815" y="947"/>
                  </a:cubicBezTo>
                  <a:cubicBezTo>
                    <a:pt x="9235" y="299"/>
                    <a:pt x="7716" y="0"/>
                    <a:pt x="6353"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6"/>
            <p:cNvSpPr/>
            <p:nvPr/>
          </p:nvSpPr>
          <p:spPr>
            <a:xfrm>
              <a:off x="1560365" y="1043494"/>
              <a:ext cx="21720" cy="28459"/>
            </a:xfrm>
            <a:custGeom>
              <a:avLst/>
              <a:gdLst/>
              <a:ahLst/>
              <a:cxnLst/>
              <a:rect l="l" t="t" r="r" b="b"/>
              <a:pathLst>
                <a:path w="19723" h="21600" extrusionOk="0">
                  <a:moveTo>
                    <a:pt x="5022" y="0"/>
                  </a:moveTo>
                  <a:cubicBezTo>
                    <a:pt x="4221" y="0"/>
                    <a:pt x="3479" y="124"/>
                    <a:pt x="2826" y="397"/>
                  </a:cubicBezTo>
                  <a:cubicBezTo>
                    <a:pt x="-942" y="2753"/>
                    <a:pt x="-942" y="8258"/>
                    <a:pt x="2826" y="14532"/>
                  </a:cubicBezTo>
                  <a:cubicBezTo>
                    <a:pt x="5704" y="18773"/>
                    <a:pt x="10273" y="21600"/>
                    <a:pt x="13953" y="21600"/>
                  </a:cubicBezTo>
                  <a:cubicBezTo>
                    <a:pt x="15050" y="21600"/>
                    <a:pt x="16059" y="21352"/>
                    <a:pt x="16920" y="20806"/>
                  </a:cubicBezTo>
                  <a:cubicBezTo>
                    <a:pt x="20658" y="19244"/>
                    <a:pt x="20658" y="12970"/>
                    <a:pt x="16920" y="7465"/>
                  </a:cubicBezTo>
                  <a:cubicBezTo>
                    <a:pt x="13804" y="2926"/>
                    <a:pt x="8790" y="0"/>
                    <a:pt x="502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6"/>
            <p:cNvSpPr/>
            <p:nvPr/>
          </p:nvSpPr>
          <p:spPr>
            <a:xfrm>
              <a:off x="1607969" y="1071429"/>
              <a:ext cx="21720" cy="28034"/>
            </a:xfrm>
            <a:custGeom>
              <a:avLst/>
              <a:gdLst/>
              <a:ahLst/>
              <a:cxnLst/>
              <a:rect l="l" t="t" r="r" b="b"/>
              <a:pathLst>
                <a:path w="19723" h="21600" extrusionOk="0">
                  <a:moveTo>
                    <a:pt x="4992" y="0"/>
                  </a:moveTo>
                  <a:cubicBezTo>
                    <a:pt x="4221" y="0"/>
                    <a:pt x="3479" y="126"/>
                    <a:pt x="2826" y="403"/>
                  </a:cubicBezTo>
                  <a:cubicBezTo>
                    <a:pt x="-942" y="1989"/>
                    <a:pt x="-942" y="8383"/>
                    <a:pt x="2826" y="13947"/>
                  </a:cubicBezTo>
                  <a:cubicBezTo>
                    <a:pt x="5823" y="19057"/>
                    <a:pt x="10629" y="21600"/>
                    <a:pt x="14368" y="21600"/>
                  </a:cubicBezTo>
                  <a:cubicBezTo>
                    <a:pt x="15288" y="21600"/>
                    <a:pt x="16148" y="21449"/>
                    <a:pt x="16920" y="21122"/>
                  </a:cubicBezTo>
                  <a:cubicBezTo>
                    <a:pt x="20658" y="19536"/>
                    <a:pt x="20658" y="13166"/>
                    <a:pt x="16920" y="7578"/>
                  </a:cubicBezTo>
                  <a:cubicBezTo>
                    <a:pt x="13804" y="2971"/>
                    <a:pt x="8790" y="0"/>
                    <a:pt x="499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6"/>
            <p:cNvSpPr/>
            <p:nvPr/>
          </p:nvSpPr>
          <p:spPr>
            <a:xfrm>
              <a:off x="1179607" y="915973"/>
              <a:ext cx="487345" cy="387497"/>
            </a:xfrm>
            <a:custGeom>
              <a:avLst/>
              <a:gdLst/>
              <a:ahLst/>
              <a:cxnLst/>
              <a:rect l="l" t="t" r="r" b="b"/>
              <a:pathLst>
                <a:path w="21600" h="21600" extrusionOk="0">
                  <a:moveTo>
                    <a:pt x="332" y="0"/>
                  </a:moveTo>
                  <a:cubicBezTo>
                    <a:pt x="138" y="0"/>
                    <a:pt x="0" y="195"/>
                    <a:pt x="0" y="563"/>
                  </a:cubicBezTo>
                  <a:lnTo>
                    <a:pt x="0" y="5349"/>
                  </a:lnTo>
                  <a:cubicBezTo>
                    <a:pt x="0" y="5868"/>
                    <a:pt x="275" y="6445"/>
                    <a:pt x="595" y="6733"/>
                  </a:cubicBezTo>
                  <a:lnTo>
                    <a:pt x="21003" y="21500"/>
                  </a:lnTo>
                  <a:cubicBezTo>
                    <a:pt x="21098" y="21567"/>
                    <a:pt x="21187" y="21600"/>
                    <a:pt x="21267" y="21600"/>
                  </a:cubicBezTo>
                  <a:cubicBezTo>
                    <a:pt x="21461" y="21600"/>
                    <a:pt x="21600" y="21405"/>
                    <a:pt x="21600" y="21037"/>
                  </a:cubicBezTo>
                  <a:lnTo>
                    <a:pt x="21600" y="16251"/>
                  </a:lnTo>
                  <a:cubicBezTo>
                    <a:pt x="21600" y="15788"/>
                    <a:pt x="21325" y="15155"/>
                    <a:pt x="21003" y="14923"/>
                  </a:cubicBezTo>
                  <a:lnTo>
                    <a:pt x="595" y="100"/>
                  </a:lnTo>
                  <a:cubicBezTo>
                    <a:pt x="502" y="33"/>
                    <a:pt x="413" y="0"/>
                    <a:pt x="33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6"/>
            <p:cNvSpPr/>
            <p:nvPr/>
          </p:nvSpPr>
          <p:spPr>
            <a:xfrm>
              <a:off x="1203393" y="952958"/>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6"/>
            <p:cNvSpPr/>
            <p:nvPr/>
          </p:nvSpPr>
          <p:spPr>
            <a:xfrm>
              <a:off x="1203393" y="978835"/>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6"/>
            <p:cNvSpPr/>
            <p:nvPr/>
          </p:nvSpPr>
          <p:spPr>
            <a:xfrm>
              <a:off x="1203393" y="1005724"/>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6"/>
            <p:cNvSpPr/>
            <p:nvPr/>
          </p:nvSpPr>
          <p:spPr>
            <a:xfrm>
              <a:off x="1511739" y="1154188"/>
              <a:ext cx="21720" cy="28491"/>
            </a:xfrm>
            <a:custGeom>
              <a:avLst/>
              <a:gdLst/>
              <a:ahLst/>
              <a:cxnLst/>
              <a:rect l="l" t="t" r="r" b="b"/>
              <a:pathLst>
                <a:path w="19723" h="21600" extrusionOk="0">
                  <a:moveTo>
                    <a:pt x="4999" y="0"/>
                  </a:moveTo>
                  <a:cubicBezTo>
                    <a:pt x="4198" y="0"/>
                    <a:pt x="3456" y="149"/>
                    <a:pt x="2803" y="421"/>
                  </a:cubicBezTo>
                  <a:cubicBezTo>
                    <a:pt x="-935" y="2774"/>
                    <a:pt x="-935" y="8249"/>
                    <a:pt x="2803" y="14540"/>
                  </a:cubicBezTo>
                  <a:cubicBezTo>
                    <a:pt x="5711" y="18751"/>
                    <a:pt x="10280" y="21600"/>
                    <a:pt x="13930" y="21600"/>
                  </a:cubicBezTo>
                  <a:cubicBezTo>
                    <a:pt x="15028" y="21600"/>
                    <a:pt x="16036" y="21352"/>
                    <a:pt x="16897" y="20807"/>
                  </a:cubicBezTo>
                  <a:cubicBezTo>
                    <a:pt x="20665" y="19247"/>
                    <a:pt x="20665" y="12955"/>
                    <a:pt x="16897" y="7481"/>
                  </a:cubicBezTo>
                  <a:cubicBezTo>
                    <a:pt x="13811" y="2948"/>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6"/>
            <p:cNvSpPr/>
            <p:nvPr/>
          </p:nvSpPr>
          <p:spPr>
            <a:xfrm>
              <a:off x="1560373" y="1182319"/>
              <a:ext cx="21728" cy="28067"/>
            </a:xfrm>
            <a:custGeom>
              <a:avLst/>
              <a:gdLst/>
              <a:ahLst/>
              <a:cxnLst/>
              <a:rect l="l" t="t" r="r" b="b"/>
              <a:pathLst>
                <a:path w="21600" h="21600" extrusionOk="0">
                  <a:moveTo>
                    <a:pt x="5782" y="0"/>
                  </a:moveTo>
                  <a:cubicBezTo>
                    <a:pt x="2501" y="0"/>
                    <a:pt x="0" y="1936"/>
                    <a:pt x="0" y="5834"/>
                  </a:cubicBezTo>
                  <a:cubicBezTo>
                    <a:pt x="0" y="11416"/>
                    <a:pt x="5132" y="17778"/>
                    <a:pt x="10264" y="20167"/>
                  </a:cubicBezTo>
                  <a:cubicBezTo>
                    <a:pt x="12180" y="21147"/>
                    <a:pt x="13967" y="21600"/>
                    <a:pt x="15526" y="21600"/>
                  </a:cubicBezTo>
                  <a:cubicBezTo>
                    <a:pt x="19099" y="21600"/>
                    <a:pt x="21600" y="19261"/>
                    <a:pt x="21600" y="15389"/>
                  </a:cubicBezTo>
                  <a:cubicBezTo>
                    <a:pt x="21600" y="10611"/>
                    <a:pt x="16435" y="3445"/>
                    <a:pt x="10264" y="1056"/>
                  </a:cubicBezTo>
                  <a:cubicBezTo>
                    <a:pt x="8737" y="352"/>
                    <a:pt x="7178" y="0"/>
                    <a:pt x="57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6"/>
            <p:cNvSpPr/>
            <p:nvPr/>
          </p:nvSpPr>
          <p:spPr>
            <a:xfrm>
              <a:off x="1607969" y="1209568"/>
              <a:ext cx="21720" cy="28459"/>
            </a:xfrm>
            <a:custGeom>
              <a:avLst/>
              <a:gdLst/>
              <a:ahLst/>
              <a:cxnLst/>
              <a:rect l="l" t="t" r="r" b="b"/>
              <a:pathLst>
                <a:path w="19723" h="21600" extrusionOk="0">
                  <a:moveTo>
                    <a:pt x="5763" y="0"/>
                  </a:moveTo>
                  <a:cubicBezTo>
                    <a:pt x="4695" y="0"/>
                    <a:pt x="3687" y="248"/>
                    <a:pt x="2826" y="794"/>
                  </a:cubicBezTo>
                  <a:cubicBezTo>
                    <a:pt x="-942" y="2356"/>
                    <a:pt x="-942" y="8630"/>
                    <a:pt x="2826" y="14135"/>
                  </a:cubicBezTo>
                  <a:cubicBezTo>
                    <a:pt x="5912" y="18674"/>
                    <a:pt x="10926" y="21600"/>
                    <a:pt x="14724" y="21600"/>
                  </a:cubicBezTo>
                  <a:cubicBezTo>
                    <a:pt x="15525" y="21600"/>
                    <a:pt x="16237" y="21476"/>
                    <a:pt x="16920" y="21203"/>
                  </a:cubicBezTo>
                  <a:cubicBezTo>
                    <a:pt x="20658" y="18847"/>
                    <a:pt x="20658" y="13342"/>
                    <a:pt x="16920" y="7068"/>
                  </a:cubicBezTo>
                  <a:cubicBezTo>
                    <a:pt x="14012" y="2827"/>
                    <a:pt x="9443" y="0"/>
                    <a:pt x="576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6"/>
            <p:cNvSpPr/>
            <p:nvPr/>
          </p:nvSpPr>
          <p:spPr>
            <a:xfrm>
              <a:off x="1179607" y="1054635"/>
              <a:ext cx="487345" cy="387465"/>
            </a:xfrm>
            <a:custGeom>
              <a:avLst/>
              <a:gdLst/>
              <a:ahLst/>
              <a:cxnLst/>
              <a:rect l="l" t="t" r="r" b="b"/>
              <a:pathLst>
                <a:path w="21600" h="21600" extrusionOk="0">
                  <a:moveTo>
                    <a:pt x="332" y="0"/>
                  </a:moveTo>
                  <a:cubicBezTo>
                    <a:pt x="138" y="0"/>
                    <a:pt x="0" y="195"/>
                    <a:pt x="0" y="561"/>
                  </a:cubicBezTo>
                  <a:lnTo>
                    <a:pt x="0" y="5349"/>
                  </a:lnTo>
                  <a:cubicBezTo>
                    <a:pt x="0" y="5810"/>
                    <a:pt x="275" y="6446"/>
                    <a:pt x="595" y="6675"/>
                  </a:cubicBezTo>
                  <a:lnTo>
                    <a:pt x="21003" y="21500"/>
                  </a:lnTo>
                  <a:cubicBezTo>
                    <a:pt x="21098" y="21567"/>
                    <a:pt x="21187" y="21600"/>
                    <a:pt x="21267" y="21600"/>
                  </a:cubicBezTo>
                  <a:cubicBezTo>
                    <a:pt x="21461" y="21600"/>
                    <a:pt x="21600" y="21407"/>
                    <a:pt x="21600" y="21039"/>
                  </a:cubicBezTo>
                  <a:lnTo>
                    <a:pt x="21600" y="16251"/>
                  </a:lnTo>
                  <a:cubicBezTo>
                    <a:pt x="21600" y="15790"/>
                    <a:pt x="21325" y="15156"/>
                    <a:pt x="21003" y="14925"/>
                  </a:cubicBezTo>
                  <a:lnTo>
                    <a:pt x="595" y="100"/>
                  </a:lnTo>
                  <a:cubicBezTo>
                    <a:pt x="502" y="33"/>
                    <a:pt x="413" y="0"/>
                    <a:pt x="33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6"/>
            <p:cNvSpPr/>
            <p:nvPr/>
          </p:nvSpPr>
          <p:spPr>
            <a:xfrm>
              <a:off x="1203393" y="1091620"/>
              <a:ext cx="164507" cy="102429"/>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6"/>
            <p:cNvSpPr/>
            <p:nvPr/>
          </p:nvSpPr>
          <p:spPr>
            <a:xfrm>
              <a:off x="1203393" y="1117464"/>
              <a:ext cx="164507" cy="102463"/>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6"/>
            <p:cNvSpPr/>
            <p:nvPr/>
          </p:nvSpPr>
          <p:spPr>
            <a:xfrm>
              <a:off x="1203393" y="1144387"/>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6"/>
            <p:cNvSpPr/>
            <p:nvPr/>
          </p:nvSpPr>
          <p:spPr>
            <a:xfrm>
              <a:off x="1511739" y="1292850"/>
              <a:ext cx="21720" cy="27968"/>
            </a:xfrm>
            <a:custGeom>
              <a:avLst/>
              <a:gdLst/>
              <a:ahLst/>
              <a:cxnLst/>
              <a:rect l="l" t="t" r="r" b="b"/>
              <a:pathLst>
                <a:path w="19723" h="21600" extrusionOk="0">
                  <a:moveTo>
                    <a:pt x="4999" y="0"/>
                  </a:moveTo>
                  <a:cubicBezTo>
                    <a:pt x="4198" y="0"/>
                    <a:pt x="3456" y="126"/>
                    <a:pt x="2803" y="404"/>
                  </a:cubicBezTo>
                  <a:cubicBezTo>
                    <a:pt x="-935" y="2019"/>
                    <a:pt x="-935" y="8403"/>
                    <a:pt x="2803" y="14005"/>
                  </a:cubicBezTo>
                  <a:cubicBezTo>
                    <a:pt x="5919" y="18622"/>
                    <a:pt x="10933" y="21600"/>
                    <a:pt x="14701" y="21600"/>
                  </a:cubicBezTo>
                  <a:cubicBezTo>
                    <a:pt x="15502" y="21600"/>
                    <a:pt x="16244" y="21474"/>
                    <a:pt x="16897" y="21196"/>
                  </a:cubicBezTo>
                  <a:cubicBezTo>
                    <a:pt x="20665" y="19581"/>
                    <a:pt x="20665" y="13197"/>
                    <a:pt x="16897" y="7595"/>
                  </a:cubicBezTo>
                  <a:cubicBezTo>
                    <a:pt x="13811" y="2978"/>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6"/>
            <p:cNvSpPr/>
            <p:nvPr/>
          </p:nvSpPr>
          <p:spPr>
            <a:xfrm>
              <a:off x="1560365" y="1320262"/>
              <a:ext cx="21720" cy="28491"/>
            </a:xfrm>
            <a:custGeom>
              <a:avLst/>
              <a:gdLst/>
              <a:ahLst/>
              <a:cxnLst/>
              <a:rect l="l" t="t" r="r" b="b"/>
              <a:pathLst>
                <a:path w="19723" h="21600" extrusionOk="0">
                  <a:moveTo>
                    <a:pt x="5793" y="0"/>
                  </a:moveTo>
                  <a:cubicBezTo>
                    <a:pt x="4695" y="0"/>
                    <a:pt x="3687" y="248"/>
                    <a:pt x="2826" y="793"/>
                  </a:cubicBezTo>
                  <a:cubicBezTo>
                    <a:pt x="-942" y="2378"/>
                    <a:pt x="-942" y="8645"/>
                    <a:pt x="2826" y="14144"/>
                  </a:cubicBezTo>
                  <a:cubicBezTo>
                    <a:pt x="5912" y="18677"/>
                    <a:pt x="10956" y="21600"/>
                    <a:pt x="14724" y="21600"/>
                  </a:cubicBezTo>
                  <a:cubicBezTo>
                    <a:pt x="15525" y="21600"/>
                    <a:pt x="16267" y="21476"/>
                    <a:pt x="16920" y="21204"/>
                  </a:cubicBezTo>
                  <a:cubicBezTo>
                    <a:pt x="20658" y="18850"/>
                    <a:pt x="20658" y="13351"/>
                    <a:pt x="16920" y="7084"/>
                  </a:cubicBezTo>
                  <a:cubicBezTo>
                    <a:pt x="14012" y="2849"/>
                    <a:pt x="9443" y="0"/>
                    <a:pt x="579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6"/>
            <p:cNvSpPr/>
            <p:nvPr/>
          </p:nvSpPr>
          <p:spPr>
            <a:xfrm>
              <a:off x="1607969" y="1348197"/>
              <a:ext cx="21720" cy="28492"/>
            </a:xfrm>
            <a:custGeom>
              <a:avLst/>
              <a:gdLst/>
              <a:ahLst/>
              <a:cxnLst/>
              <a:rect l="l" t="t" r="r" b="b"/>
              <a:pathLst>
                <a:path w="19723" h="21600" extrusionOk="0">
                  <a:moveTo>
                    <a:pt x="5763" y="0"/>
                  </a:moveTo>
                  <a:cubicBezTo>
                    <a:pt x="4695" y="0"/>
                    <a:pt x="3687" y="272"/>
                    <a:pt x="2826" y="793"/>
                  </a:cubicBezTo>
                  <a:cubicBezTo>
                    <a:pt x="-942" y="2378"/>
                    <a:pt x="-942" y="8645"/>
                    <a:pt x="2826" y="14144"/>
                  </a:cubicBezTo>
                  <a:cubicBezTo>
                    <a:pt x="5912" y="18677"/>
                    <a:pt x="10926" y="21600"/>
                    <a:pt x="14724" y="21600"/>
                  </a:cubicBezTo>
                  <a:cubicBezTo>
                    <a:pt x="15525" y="21600"/>
                    <a:pt x="16237" y="21476"/>
                    <a:pt x="16920" y="21204"/>
                  </a:cubicBezTo>
                  <a:cubicBezTo>
                    <a:pt x="20658" y="18850"/>
                    <a:pt x="20658" y="12559"/>
                    <a:pt x="16920" y="7084"/>
                  </a:cubicBezTo>
                  <a:cubicBezTo>
                    <a:pt x="14012" y="2849"/>
                    <a:pt x="9443" y="0"/>
                    <a:pt x="576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6"/>
            <p:cNvSpPr/>
            <p:nvPr/>
          </p:nvSpPr>
          <p:spPr>
            <a:xfrm>
              <a:off x="1179607" y="1192840"/>
              <a:ext cx="487345" cy="387758"/>
            </a:xfrm>
            <a:custGeom>
              <a:avLst/>
              <a:gdLst/>
              <a:ahLst/>
              <a:cxnLst/>
              <a:rect l="l" t="t" r="r" b="b"/>
              <a:pathLst>
                <a:path w="21600" h="21600" extrusionOk="0">
                  <a:moveTo>
                    <a:pt x="327" y="0"/>
                  </a:moveTo>
                  <a:cubicBezTo>
                    <a:pt x="135" y="0"/>
                    <a:pt x="0" y="222"/>
                    <a:pt x="0" y="586"/>
                  </a:cubicBezTo>
                  <a:lnTo>
                    <a:pt x="0" y="5313"/>
                  </a:lnTo>
                  <a:cubicBezTo>
                    <a:pt x="0" y="5831"/>
                    <a:pt x="275" y="6465"/>
                    <a:pt x="595" y="6696"/>
                  </a:cubicBezTo>
                  <a:lnTo>
                    <a:pt x="21003" y="21509"/>
                  </a:lnTo>
                  <a:cubicBezTo>
                    <a:pt x="21089" y="21571"/>
                    <a:pt x="21171" y="21600"/>
                    <a:pt x="21247" y="21600"/>
                  </a:cubicBezTo>
                  <a:cubicBezTo>
                    <a:pt x="21452" y="21600"/>
                    <a:pt x="21600" y="21385"/>
                    <a:pt x="21600" y="21047"/>
                  </a:cubicBezTo>
                  <a:lnTo>
                    <a:pt x="21600" y="16264"/>
                  </a:lnTo>
                  <a:cubicBezTo>
                    <a:pt x="21600" y="15745"/>
                    <a:pt x="21325" y="15168"/>
                    <a:pt x="21003" y="14880"/>
                  </a:cubicBezTo>
                  <a:lnTo>
                    <a:pt x="595" y="126"/>
                  </a:lnTo>
                  <a:cubicBezTo>
                    <a:pt x="500" y="40"/>
                    <a:pt x="408" y="0"/>
                    <a:pt x="32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6"/>
            <p:cNvSpPr/>
            <p:nvPr/>
          </p:nvSpPr>
          <p:spPr>
            <a:xfrm>
              <a:off x="1203393" y="1229237"/>
              <a:ext cx="164507" cy="102429"/>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6"/>
            <p:cNvSpPr/>
            <p:nvPr/>
          </p:nvSpPr>
          <p:spPr>
            <a:xfrm>
              <a:off x="1203393" y="1256126"/>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6"/>
            <p:cNvSpPr/>
            <p:nvPr/>
          </p:nvSpPr>
          <p:spPr>
            <a:xfrm>
              <a:off x="1203393" y="1282003"/>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6"/>
            <p:cNvSpPr/>
            <p:nvPr/>
          </p:nvSpPr>
          <p:spPr>
            <a:xfrm>
              <a:off x="1511723" y="1431218"/>
              <a:ext cx="22774" cy="28067"/>
            </a:xfrm>
            <a:custGeom>
              <a:avLst/>
              <a:gdLst/>
              <a:ahLst/>
              <a:cxnLst/>
              <a:rect l="l" t="t" r="r" b="b"/>
              <a:pathLst>
                <a:path w="21600" h="21600" extrusionOk="0">
                  <a:moveTo>
                    <a:pt x="5795" y="0"/>
                  </a:moveTo>
                  <a:cubicBezTo>
                    <a:pt x="2386" y="0"/>
                    <a:pt x="0" y="2339"/>
                    <a:pt x="0" y="6211"/>
                  </a:cubicBezTo>
                  <a:cubicBezTo>
                    <a:pt x="0" y="10989"/>
                    <a:pt x="4927" y="18155"/>
                    <a:pt x="10815" y="20544"/>
                  </a:cubicBezTo>
                  <a:cubicBezTo>
                    <a:pt x="12582" y="21248"/>
                    <a:pt x="14255" y="21600"/>
                    <a:pt x="15743" y="21600"/>
                  </a:cubicBezTo>
                  <a:cubicBezTo>
                    <a:pt x="19183" y="21600"/>
                    <a:pt x="21600" y="19664"/>
                    <a:pt x="21600" y="15766"/>
                  </a:cubicBezTo>
                  <a:cubicBezTo>
                    <a:pt x="21600" y="10184"/>
                    <a:pt x="16704" y="3822"/>
                    <a:pt x="10815" y="1408"/>
                  </a:cubicBezTo>
                  <a:cubicBezTo>
                    <a:pt x="9018" y="453"/>
                    <a:pt x="7283" y="0"/>
                    <a:pt x="579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6"/>
            <p:cNvSpPr/>
            <p:nvPr/>
          </p:nvSpPr>
          <p:spPr>
            <a:xfrm>
              <a:off x="1560365" y="1458925"/>
              <a:ext cx="21720" cy="28491"/>
            </a:xfrm>
            <a:custGeom>
              <a:avLst/>
              <a:gdLst/>
              <a:ahLst/>
              <a:cxnLst/>
              <a:rect l="l" t="t" r="r" b="b"/>
              <a:pathLst>
                <a:path w="19723" h="21600" extrusionOk="0">
                  <a:moveTo>
                    <a:pt x="5793" y="0"/>
                  </a:moveTo>
                  <a:cubicBezTo>
                    <a:pt x="4695" y="0"/>
                    <a:pt x="3687" y="248"/>
                    <a:pt x="2826" y="793"/>
                  </a:cubicBezTo>
                  <a:cubicBezTo>
                    <a:pt x="-942" y="2353"/>
                    <a:pt x="-942" y="8645"/>
                    <a:pt x="2826" y="14119"/>
                  </a:cubicBezTo>
                  <a:cubicBezTo>
                    <a:pt x="5912" y="18652"/>
                    <a:pt x="10956" y="21600"/>
                    <a:pt x="14724" y="21600"/>
                  </a:cubicBezTo>
                  <a:cubicBezTo>
                    <a:pt x="15525" y="21600"/>
                    <a:pt x="16267" y="21451"/>
                    <a:pt x="16920" y="21179"/>
                  </a:cubicBezTo>
                  <a:cubicBezTo>
                    <a:pt x="20658" y="18826"/>
                    <a:pt x="20658" y="12559"/>
                    <a:pt x="16920" y="7060"/>
                  </a:cubicBezTo>
                  <a:cubicBezTo>
                    <a:pt x="14012" y="2824"/>
                    <a:pt x="9443" y="0"/>
                    <a:pt x="579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6"/>
            <p:cNvSpPr/>
            <p:nvPr/>
          </p:nvSpPr>
          <p:spPr>
            <a:xfrm>
              <a:off x="1607976" y="1486696"/>
              <a:ext cx="21728" cy="28295"/>
            </a:xfrm>
            <a:custGeom>
              <a:avLst/>
              <a:gdLst/>
              <a:ahLst/>
              <a:cxnLst/>
              <a:rect l="l" t="t" r="r" b="b"/>
              <a:pathLst>
                <a:path w="21600" h="21600" extrusionOk="0">
                  <a:moveTo>
                    <a:pt x="6626" y="0"/>
                  </a:moveTo>
                  <a:cubicBezTo>
                    <a:pt x="2728" y="0"/>
                    <a:pt x="0" y="2195"/>
                    <a:pt x="0" y="5662"/>
                  </a:cubicBezTo>
                  <a:cubicBezTo>
                    <a:pt x="0" y="11199"/>
                    <a:pt x="5132" y="17509"/>
                    <a:pt x="11303" y="20677"/>
                  </a:cubicBezTo>
                  <a:cubicBezTo>
                    <a:pt x="12960" y="21301"/>
                    <a:pt x="14454" y="21600"/>
                    <a:pt x="15786" y="21600"/>
                  </a:cubicBezTo>
                  <a:cubicBezTo>
                    <a:pt x="19391" y="21600"/>
                    <a:pt x="21600" y="19405"/>
                    <a:pt x="21600" y="15938"/>
                  </a:cubicBezTo>
                  <a:cubicBezTo>
                    <a:pt x="21600" y="10401"/>
                    <a:pt x="17475" y="4091"/>
                    <a:pt x="11303" y="923"/>
                  </a:cubicBezTo>
                  <a:cubicBezTo>
                    <a:pt x="9647" y="274"/>
                    <a:pt x="8055" y="0"/>
                    <a:pt x="6626"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6"/>
            <p:cNvSpPr/>
            <p:nvPr/>
          </p:nvSpPr>
          <p:spPr>
            <a:xfrm>
              <a:off x="1179607" y="1331077"/>
              <a:ext cx="487345" cy="387758"/>
            </a:xfrm>
            <a:custGeom>
              <a:avLst/>
              <a:gdLst/>
              <a:ahLst/>
              <a:cxnLst/>
              <a:rect l="l" t="t" r="r" b="b"/>
              <a:pathLst>
                <a:path w="21600" h="21600" extrusionOk="0">
                  <a:moveTo>
                    <a:pt x="352" y="0"/>
                  </a:moveTo>
                  <a:cubicBezTo>
                    <a:pt x="146" y="0"/>
                    <a:pt x="0" y="215"/>
                    <a:pt x="0" y="551"/>
                  </a:cubicBezTo>
                  <a:lnTo>
                    <a:pt x="0" y="5334"/>
                  </a:lnTo>
                  <a:cubicBezTo>
                    <a:pt x="0" y="5855"/>
                    <a:pt x="275" y="6430"/>
                    <a:pt x="595" y="6720"/>
                  </a:cubicBezTo>
                  <a:lnTo>
                    <a:pt x="21003" y="21474"/>
                  </a:lnTo>
                  <a:cubicBezTo>
                    <a:pt x="21099" y="21560"/>
                    <a:pt x="21190" y="21600"/>
                    <a:pt x="21271" y="21600"/>
                  </a:cubicBezTo>
                  <a:cubicBezTo>
                    <a:pt x="21464" y="21600"/>
                    <a:pt x="21600" y="21378"/>
                    <a:pt x="21600" y="21012"/>
                  </a:cubicBezTo>
                  <a:lnTo>
                    <a:pt x="21600" y="16287"/>
                  </a:lnTo>
                  <a:cubicBezTo>
                    <a:pt x="21600" y="15769"/>
                    <a:pt x="21325" y="15133"/>
                    <a:pt x="21003" y="14904"/>
                  </a:cubicBezTo>
                  <a:lnTo>
                    <a:pt x="595" y="91"/>
                  </a:lnTo>
                  <a:cubicBezTo>
                    <a:pt x="510" y="29"/>
                    <a:pt x="427" y="0"/>
                    <a:pt x="35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6"/>
            <p:cNvSpPr/>
            <p:nvPr/>
          </p:nvSpPr>
          <p:spPr>
            <a:xfrm>
              <a:off x="1203393" y="1367866"/>
              <a:ext cx="164507" cy="102463"/>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6"/>
            <p:cNvSpPr/>
            <p:nvPr/>
          </p:nvSpPr>
          <p:spPr>
            <a:xfrm>
              <a:off x="1203393" y="1394789"/>
              <a:ext cx="164507" cy="102430"/>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6"/>
            <p:cNvSpPr/>
            <p:nvPr/>
          </p:nvSpPr>
          <p:spPr>
            <a:xfrm>
              <a:off x="1203393" y="1420632"/>
              <a:ext cx="164507" cy="102463"/>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6"/>
            <p:cNvSpPr/>
            <p:nvPr/>
          </p:nvSpPr>
          <p:spPr>
            <a:xfrm>
              <a:off x="1511739" y="1569096"/>
              <a:ext cx="21720" cy="28492"/>
            </a:xfrm>
            <a:custGeom>
              <a:avLst/>
              <a:gdLst/>
              <a:ahLst/>
              <a:cxnLst/>
              <a:rect l="l" t="t" r="r" b="b"/>
              <a:pathLst>
                <a:path w="19723" h="21600" extrusionOk="0">
                  <a:moveTo>
                    <a:pt x="4999" y="0"/>
                  </a:moveTo>
                  <a:cubicBezTo>
                    <a:pt x="4198" y="0"/>
                    <a:pt x="3456" y="149"/>
                    <a:pt x="2803" y="421"/>
                  </a:cubicBezTo>
                  <a:cubicBezTo>
                    <a:pt x="-935" y="2774"/>
                    <a:pt x="-935" y="9041"/>
                    <a:pt x="2803" y="14540"/>
                  </a:cubicBezTo>
                  <a:cubicBezTo>
                    <a:pt x="5711" y="18776"/>
                    <a:pt x="10280" y="21600"/>
                    <a:pt x="13930" y="21600"/>
                  </a:cubicBezTo>
                  <a:cubicBezTo>
                    <a:pt x="15028" y="21600"/>
                    <a:pt x="16036" y="21352"/>
                    <a:pt x="16897" y="20807"/>
                  </a:cubicBezTo>
                  <a:cubicBezTo>
                    <a:pt x="20665" y="19247"/>
                    <a:pt x="20665" y="12955"/>
                    <a:pt x="16897" y="7481"/>
                  </a:cubicBezTo>
                  <a:cubicBezTo>
                    <a:pt x="13811" y="2948"/>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6"/>
            <p:cNvSpPr/>
            <p:nvPr/>
          </p:nvSpPr>
          <p:spPr>
            <a:xfrm>
              <a:off x="1560373" y="1597390"/>
              <a:ext cx="21728" cy="28328"/>
            </a:xfrm>
            <a:custGeom>
              <a:avLst/>
              <a:gdLst/>
              <a:ahLst/>
              <a:cxnLst/>
              <a:rect l="l" t="t" r="r" b="b"/>
              <a:pathLst>
                <a:path w="21600" h="21600" extrusionOk="0">
                  <a:moveTo>
                    <a:pt x="6236" y="0"/>
                  </a:moveTo>
                  <a:cubicBezTo>
                    <a:pt x="2761" y="0"/>
                    <a:pt x="0" y="2192"/>
                    <a:pt x="0" y="5680"/>
                  </a:cubicBezTo>
                  <a:cubicBezTo>
                    <a:pt x="0" y="11186"/>
                    <a:pt x="5132" y="17514"/>
                    <a:pt x="10264" y="20653"/>
                  </a:cubicBezTo>
                  <a:cubicBezTo>
                    <a:pt x="11921" y="21301"/>
                    <a:pt x="13512" y="21600"/>
                    <a:pt x="14941" y="21600"/>
                  </a:cubicBezTo>
                  <a:cubicBezTo>
                    <a:pt x="18839" y="21600"/>
                    <a:pt x="21600" y="19383"/>
                    <a:pt x="21600" y="15920"/>
                  </a:cubicBezTo>
                  <a:cubicBezTo>
                    <a:pt x="21600" y="10414"/>
                    <a:pt x="16435" y="4086"/>
                    <a:pt x="10264" y="947"/>
                  </a:cubicBezTo>
                  <a:cubicBezTo>
                    <a:pt x="8900" y="299"/>
                    <a:pt x="7536" y="0"/>
                    <a:pt x="6236"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6"/>
            <p:cNvSpPr/>
            <p:nvPr/>
          </p:nvSpPr>
          <p:spPr>
            <a:xfrm>
              <a:off x="1607969" y="1624999"/>
              <a:ext cx="21720" cy="28034"/>
            </a:xfrm>
            <a:custGeom>
              <a:avLst/>
              <a:gdLst/>
              <a:ahLst/>
              <a:cxnLst/>
              <a:rect l="l" t="t" r="r" b="b"/>
              <a:pathLst>
                <a:path w="19723" h="21600" extrusionOk="0">
                  <a:moveTo>
                    <a:pt x="4992" y="0"/>
                  </a:moveTo>
                  <a:cubicBezTo>
                    <a:pt x="4221" y="0"/>
                    <a:pt x="3479" y="126"/>
                    <a:pt x="2826" y="403"/>
                  </a:cubicBezTo>
                  <a:cubicBezTo>
                    <a:pt x="-942" y="1989"/>
                    <a:pt x="-942" y="8383"/>
                    <a:pt x="2826" y="13947"/>
                  </a:cubicBezTo>
                  <a:cubicBezTo>
                    <a:pt x="5823" y="19057"/>
                    <a:pt x="10629" y="21600"/>
                    <a:pt x="14368" y="21600"/>
                  </a:cubicBezTo>
                  <a:cubicBezTo>
                    <a:pt x="15288" y="21600"/>
                    <a:pt x="16148" y="21449"/>
                    <a:pt x="16920" y="21122"/>
                  </a:cubicBezTo>
                  <a:cubicBezTo>
                    <a:pt x="20658" y="19536"/>
                    <a:pt x="20658" y="13166"/>
                    <a:pt x="16920" y="7578"/>
                  </a:cubicBezTo>
                  <a:cubicBezTo>
                    <a:pt x="13804" y="2971"/>
                    <a:pt x="8790" y="0"/>
                    <a:pt x="499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6"/>
            <p:cNvSpPr/>
            <p:nvPr/>
          </p:nvSpPr>
          <p:spPr>
            <a:xfrm>
              <a:off x="1179607" y="1469544"/>
              <a:ext cx="487345" cy="387464"/>
            </a:xfrm>
            <a:custGeom>
              <a:avLst/>
              <a:gdLst/>
              <a:ahLst/>
              <a:cxnLst/>
              <a:rect l="l" t="t" r="r" b="b"/>
              <a:pathLst>
                <a:path w="21600" h="21600" extrusionOk="0">
                  <a:moveTo>
                    <a:pt x="332" y="0"/>
                  </a:moveTo>
                  <a:cubicBezTo>
                    <a:pt x="138" y="0"/>
                    <a:pt x="0" y="195"/>
                    <a:pt x="0" y="563"/>
                  </a:cubicBezTo>
                  <a:lnTo>
                    <a:pt x="0" y="5349"/>
                  </a:lnTo>
                  <a:cubicBezTo>
                    <a:pt x="0" y="5810"/>
                    <a:pt x="275" y="6446"/>
                    <a:pt x="595" y="6677"/>
                  </a:cubicBezTo>
                  <a:lnTo>
                    <a:pt x="21003" y="21500"/>
                  </a:lnTo>
                  <a:cubicBezTo>
                    <a:pt x="21098" y="21567"/>
                    <a:pt x="21187" y="21600"/>
                    <a:pt x="21267" y="21600"/>
                  </a:cubicBezTo>
                  <a:cubicBezTo>
                    <a:pt x="21461" y="21600"/>
                    <a:pt x="21600" y="21407"/>
                    <a:pt x="21600" y="21039"/>
                  </a:cubicBezTo>
                  <a:lnTo>
                    <a:pt x="21600" y="16252"/>
                  </a:lnTo>
                  <a:cubicBezTo>
                    <a:pt x="21600" y="15790"/>
                    <a:pt x="21325" y="15156"/>
                    <a:pt x="21003" y="14925"/>
                  </a:cubicBezTo>
                  <a:lnTo>
                    <a:pt x="595" y="100"/>
                  </a:lnTo>
                  <a:cubicBezTo>
                    <a:pt x="502" y="33"/>
                    <a:pt x="413" y="0"/>
                    <a:pt x="33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6"/>
            <p:cNvSpPr/>
            <p:nvPr/>
          </p:nvSpPr>
          <p:spPr>
            <a:xfrm>
              <a:off x="1203393" y="1506529"/>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6"/>
            <p:cNvSpPr/>
            <p:nvPr/>
          </p:nvSpPr>
          <p:spPr>
            <a:xfrm>
              <a:off x="1203393" y="1532405"/>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6"/>
            <p:cNvSpPr/>
            <p:nvPr/>
          </p:nvSpPr>
          <p:spPr>
            <a:xfrm>
              <a:off x="1203393" y="1559294"/>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6"/>
            <p:cNvSpPr/>
            <p:nvPr/>
          </p:nvSpPr>
          <p:spPr>
            <a:xfrm>
              <a:off x="1511739" y="1707758"/>
              <a:ext cx="21720" cy="28491"/>
            </a:xfrm>
            <a:custGeom>
              <a:avLst/>
              <a:gdLst/>
              <a:ahLst/>
              <a:cxnLst/>
              <a:rect l="l" t="t" r="r" b="b"/>
              <a:pathLst>
                <a:path w="19723" h="21600" extrusionOk="0">
                  <a:moveTo>
                    <a:pt x="4999" y="0"/>
                  </a:moveTo>
                  <a:cubicBezTo>
                    <a:pt x="4198" y="0"/>
                    <a:pt x="3456" y="124"/>
                    <a:pt x="2803" y="396"/>
                  </a:cubicBezTo>
                  <a:cubicBezTo>
                    <a:pt x="-935" y="2750"/>
                    <a:pt x="-935" y="8249"/>
                    <a:pt x="2803" y="14516"/>
                  </a:cubicBezTo>
                  <a:cubicBezTo>
                    <a:pt x="5711" y="18751"/>
                    <a:pt x="10280" y="21600"/>
                    <a:pt x="13930" y="21600"/>
                  </a:cubicBezTo>
                  <a:cubicBezTo>
                    <a:pt x="15028" y="21600"/>
                    <a:pt x="16036" y="21352"/>
                    <a:pt x="16897" y="20807"/>
                  </a:cubicBezTo>
                  <a:cubicBezTo>
                    <a:pt x="20665" y="19222"/>
                    <a:pt x="20665" y="12955"/>
                    <a:pt x="16897" y="7456"/>
                  </a:cubicBezTo>
                  <a:cubicBezTo>
                    <a:pt x="13811" y="2923"/>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6"/>
            <p:cNvSpPr/>
            <p:nvPr/>
          </p:nvSpPr>
          <p:spPr>
            <a:xfrm>
              <a:off x="1560373" y="1735856"/>
              <a:ext cx="21728" cy="28099"/>
            </a:xfrm>
            <a:custGeom>
              <a:avLst/>
              <a:gdLst/>
              <a:ahLst/>
              <a:cxnLst/>
              <a:rect l="l" t="t" r="r" b="b"/>
              <a:pathLst>
                <a:path w="21600" h="21600" extrusionOk="0">
                  <a:moveTo>
                    <a:pt x="5782" y="0"/>
                  </a:moveTo>
                  <a:cubicBezTo>
                    <a:pt x="2501" y="0"/>
                    <a:pt x="0" y="1959"/>
                    <a:pt x="0" y="5852"/>
                  </a:cubicBezTo>
                  <a:cubicBezTo>
                    <a:pt x="0" y="11428"/>
                    <a:pt x="5132" y="17782"/>
                    <a:pt x="10264" y="20168"/>
                  </a:cubicBezTo>
                  <a:cubicBezTo>
                    <a:pt x="12180" y="21148"/>
                    <a:pt x="13967" y="21600"/>
                    <a:pt x="15526" y="21600"/>
                  </a:cubicBezTo>
                  <a:cubicBezTo>
                    <a:pt x="19099" y="21600"/>
                    <a:pt x="21600" y="19264"/>
                    <a:pt x="21600" y="15396"/>
                  </a:cubicBezTo>
                  <a:cubicBezTo>
                    <a:pt x="21600" y="9846"/>
                    <a:pt x="16435" y="3466"/>
                    <a:pt x="10264" y="1080"/>
                  </a:cubicBezTo>
                  <a:cubicBezTo>
                    <a:pt x="8737" y="377"/>
                    <a:pt x="7178" y="0"/>
                    <a:pt x="57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6"/>
            <p:cNvSpPr/>
            <p:nvPr/>
          </p:nvSpPr>
          <p:spPr>
            <a:xfrm>
              <a:off x="1607969" y="1763138"/>
              <a:ext cx="21720" cy="28459"/>
            </a:xfrm>
            <a:custGeom>
              <a:avLst/>
              <a:gdLst/>
              <a:ahLst/>
              <a:cxnLst/>
              <a:rect l="l" t="t" r="r" b="b"/>
              <a:pathLst>
                <a:path w="19723" h="21600" extrusionOk="0">
                  <a:moveTo>
                    <a:pt x="5763" y="0"/>
                  </a:moveTo>
                  <a:cubicBezTo>
                    <a:pt x="4695" y="0"/>
                    <a:pt x="3687" y="248"/>
                    <a:pt x="2826" y="794"/>
                  </a:cubicBezTo>
                  <a:cubicBezTo>
                    <a:pt x="-942" y="2356"/>
                    <a:pt x="-942" y="8630"/>
                    <a:pt x="2826" y="14135"/>
                  </a:cubicBezTo>
                  <a:cubicBezTo>
                    <a:pt x="5912" y="18674"/>
                    <a:pt x="10926" y="21600"/>
                    <a:pt x="14724" y="21600"/>
                  </a:cubicBezTo>
                  <a:cubicBezTo>
                    <a:pt x="15525" y="21600"/>
                    <a:pt x="16237" y="21476"/>
                    <a:pt x="16920" y="21203"/>
                  </a:cubicBezTo>
                  <a:cubicBezTo>
                    <a:pt x="20658" y="18847"/>
                    <a:pt x="20658" y="13342"/>
                    <a:pt x="16920" y="7068"/>
                  </a:cubicBezTo>
                  <a:cubicBezTo>
                    <a:pt x="14012" y="2827"/>
                    <a:pt x="9443" y="0"/>
                    <a:pt x="576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6"/>
            <p:cNvSpPr/>
            <p:nvPr/>
          </p:nvSpPr>
          <p:spPr>
            <a:xfrm>
              <a:off x="1179607" y="1607748"/>
              <a:ext cx="487345" cy="387922"/>
            </a:xfrm>
            <a:custGeom>
              <a:avLst/>
              <a:gdLst/>
              <a:ahLst/>
              <a:cxnLst/>
              <a:rect l="l" t="t" r="r" b="b"/>
              <a:pathLst>
                <a:path w="21600" h="21600" extrusionOk="0">
                  <a:moveTo>
                    <a:pt x="327" y="0"/>
                  </a:moveTo>
                  <a:cubicBezTo>
                    <a:pt x="135" y="0"/>
                    <a:pt x="0" y="222"/>
                    <a:pt x="0" y="586"/>
                  </a:cubicBezTo>
                  <a:lnTo>
                    <a:pt x="0" y="5369"/>
                  </a:lnTo>
                  <a:cubicBezTo>
                    <a:pt x="0" y="5829"/>
                    <a:pt x="275" y="6462"/>
                    <a:pt x="595" y="6693"/>
                  </a:cubicBezTo>
                  <a:lnTo>
                    <a:pt x="21003" y="21500"/>
                  </a:lnTo>
                  <a:cubicBezTo>
                    <a:pt x="21098" y="21567"/>
                    <a:pt x="21187" y="21600"/>
                    <a:pt x="21267" y="21600"/>
                  </a:cubicBezTo>
                  <a:cubicBezTo>
                    <a:pt x="21461" y="21600"/>
                    <a:pt x="21600" y="21407"/>
                    <a:pt x="21600" y="21040"/>
                  </a:cubicBezTo>
                  <a:lnTo>
                    <a:pt x="21600" y="16257"/>
                  </a:lnTo>
                  <a:cubicBezTo>
                    <a:pt x="21600" y="15738"/>
                    <a:pt x="21325" y="15162"/>
                    <a:pt x="21003" y="14874"/>
                  </a:cubicBezTo>
                  <a:lnTo>
                    <a:pt x="595" y="126"/>
                  </a:lnTo>
                  <a:cubicBezTo>
                    <a:pt x="500" y="40"/>
                    <a:pt x="408" y="0"/>
                    <a:pt x="32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6"/>
            <p:cNvSpPr/>
            <p:nvPr/>
          </p:nvSpPr>
          <p:spPr>
            <a:xfrm>
              <a:off x="1203393" y="1645191"/>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6"/>
            <p:cNvSpPr/>
            <p:nvPr/>
          </p:nvSpPr>
          <p:spPr>
            <a:xfrm>
              <a:off x="1203393" y="1671034"/>
              <a:ext cx="164507" cy="102463"/>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6"/>
            <p:cNvSpPr/>
            <p:nvPr/>
          </p:nvSpPr>
          <p:spPr>
            <a:xfrm>
              <a:off x="1203393" y="1697957"/>
              <a:ext cx="164507" cy="102430"/>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6"/>
            <p:cNvSpPr/>
            <p:nvPr/>
          </p:nvSpPr>
          <p:spPr>
            <a:xfrm>
              <a:off x="1511739" y="1846323"/>
              <a:ext cx="21720" cy="28067"/>
            </a:xfrm>
            <a:custGeom>
              <a:avLst/>
              <a:gdLst/>
              <a:ahLst/>
              <a:cxnLst/>
              <a:rect l="l" t="t" r="r" b="b"/>
              <a:pathLst>
                <a:path w="19723" h="21600" extrusionOk="0">
                  <a:moveTo>
                    <a:pt x="5355" y="0"/>
                  </a:moveTo>
                  <a:cubicBezTo>
                    <a:pt x="4435" y="0"/>
                    <a:pt x="3575" y="151"/>
                    <a:pt x="2803" y="478"/>
                  </a:cubicBezTo>
                  <a:cubicBezTo>
                    <a:pt x="-935" y="2062"/>
                    <a:pt x="-935" y="8449"/>
                    <a:pt x="2803" y="14006"/>
                  </a:cubicBezTo>
                  <a:cubicBezTo>
                    <a:pt x="5919" y="18608"/>
                    <a:pt x="10933" y="21600"/>
                    <a:pt x="14701" y="21600"/>
                  </a:cubicBezTo>
                  <a:cubicBezTo>
                    <a:pt x="15502" y="21600"/>
                    <a:pt x="16244" y="21449"/>
                    <a:pt x="16897" y="21173"/>
                  </a:cubicBezTo>
                  <a:cubicBezTo>
                    <a:pt x="20665" y="19588"/>
                    <a:pt x="20665" y="13227"/>
                    <a:pt x="16897" y="7644"/>
                  </a:cubicBezTo>
                  <a:cubicBezTo>
                    <a:pt x="13900" y="2540"/>
                    <a:pt x="9094" y="0"/>
                    <a:pt x="535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6"/>
            <p:cNvSpPr/>
            <p:nvPr/>
          </p:nvSpPr>
          <p:spPr>
            <a:xfrm>
              <a:off x="1560365" y="1873833"/>
              <a:ext cx="21720" cy="28491"/>
            </a:xfrm>
            <a:custGeom>
              <a:avLst/>
              <a:gdLst/>
              <a:ahLst/>
              <a:cxnLst/>
              <a:rect l="l" t="t" r="r" b="b"/>
              <a:pathLst>
                <a:path w="19723" h="21600" extrusionOk="0">
                  <a:moveTo>
                    <a:pt x="5793" y="0"/>
                  </a:moveTo>
                  <a:cubicBezTo>
                    <a:pt x="4695" y="0"/>
                    <a:pt x="3687" y="248"/>
                    <a:pt x="2826" y="793"/>
                  </a:cubicBezTo>
                  <a:cubicBezTo>
                    <a:pt x="-942" y="2353"/>
                    <a:pt x="-942" y="8645"/>
                    <a:pt x="2826" y="14119"/>
                  </a:cubicBezTo>
                  <a:cubicBezTo>
                    <a:pt x="5912" y="18677"/>
                    <a:pt x="10956" y="21600"/>
                    <a:pt x="14724" y="21600"/>
                  </a:cubicBezTo>
                  <a:cubicBezTo>
                    <a:pt x="15525" y="21600"/>
                    <a:pt x="16267" y="21476"/>
                    <a:pt x="16920" y="21204"/>
                  </a:cubicBezTo>
                  <a:cubicBezTo>
                    <a:pt x="20658" y="18826"/>
                    <a:pt x="20658" y="13351"/>
                    <a:pt x="16920" y="7060"/>
                  </a:cubicBezTo>
                  <a:cubicBezTo>
                    <a:pt x="14012" y="2849"/>
                    <a:pt x="9443" y="0"/>
                    <a:pt x="579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6"/>
            <p:cNvSpPr/>
            <p:nvPr/>
          </p:nvSpPr>
          <p:spPr>
            <a:xfrm>
              <a:off x="1607976" y="1901605"/>
              <a:ext cx="21728" cy="28491"/>
            </a:xfrm>
            <a:custGeom>
              <a:avLst/>
              <a:gdLst/>
              <a:ahLst/>
              <a:cxnLst/>
              <a:rect l="l" t="t" r="r" b="b"/>
              <a:pathLst>
                <a:path w="21600" h="21600" extrusionOk="0">
                  <a:moveTo>
                    <a:pt x="6756" y="0"/>
                  </a:moveTo>
                  <a:cubicBezTo>
                    <a:pt x="2793" y="0"/>
                    <a:pt x="0" y="2353"/>
                    <a:pt x="0" y="6416"/>
                  </a:cubicBezTo>
                  <a:cubicBezTo>
                    <a:pt x="0" y="11122"/>
                    <a:pt x="5132" y="18182"/>
                    <a:pt x="11303" y="20535"/>
                  </a:cubicBezTo>
                  <a:cubicBezTo>
                    <a:pt x="13155" y="21228"/>
                    <a:pt x="14811" y="21600"/>
                    <a:pt x="16241" y="21600"/>
                  </a:cubicBezTo>
                  <a:cubicBezTo>
                    <a:pt x="19554" y="21600"/>
                    <a:pt x="21600" y="19668"/>
                    <a:pt x="21600" y="15828"/>
                  </a:cubicBezTo>
                  <a:cubicBezTo>
                    <a:pt x="21600" y="10329"/>
                    <a:pt x="17475" y="4062"/>
                    <a:pt x="11303" y="917"/>
                  </a:cubicBezTo>
                  <a:cubicBezTo>
                    <a:pt x="9679" y="297"/>
                    <a:pt x="8153" y="0"/>
                    <a:pt x="6756"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6"/>
            <p:cNvSpPr/>
            <p:nvPr/>
          </p:nvSpPr>
          <p:spPr>
            <a:xfrm>
              <a:off x="1179607" y="1746377"/>
              <a:ext cx="487345" cy="387759"/>
            </a:xfrm>
            <a:custGeom>
              <a:avLst/>
              <a:gdLst/>
              <a:ahLst/>
              <a:cxnLst/>
              <a:rect l="l" t="t" r="r" b="b"/>
              <a:pathLst>
                <a:path w="21600" h="21600" extrusionOk="0">
                  <a:moveTo>
                    <a:pt x="323" y="0"/>
                  </a:moveTo>
                  <a:cubicBezTo>
                    <a:pt x="133" y="0"/>
                    <a:pt x="0" y="209"/>
                    <a:pt x="0" y="530"/>
                  </a:cubicBezTo>
                  <a:lnTo>
                    <a:pt x="0" y="5314"/>
                  </a:lnTo>
                  <a:cubicBezTo>
                    <a:pt x="0" y="5833"/>
                    <a:pt x="275" y="6467"/>
                    <a:pt x="595" y="6698"/>
                  </a:cubicBezTo>
                  <a:lnTo>
                    <a:pt x="21003" y="21511"/>
                  </a:lnTo>
                  <a:cubicBezTo>
                    <a:pt x="21089" y="21573"/>
                    <a:pt x="21171" y="21600"/>
                    <a:pt x="21247" y="21600"/>
                  </a:cubicBezTo>
                  <a:cubicBezTo>
                    <a:pt x="21452" y="21600"/>
                    <a:pt x="21600" y="21387"/>
                    <a:pt x="21600" y="21049"/>
                  </a:cubicBezTo>
                  <a:lnTo>
                    <a:pt x="21600" y="16266"/>
                  </a:lnTo>
                  <a:cubicBezTo>
                    <a:pt x="21600" y="15747"/>
                    <a:pt x="21325" y="15170"/>
                    <a:pt x="21003" y="14882"/>
                  </a:cubicBezTo>
                  <a:lnTo>
                    <a:pt x="595" y="127"/>
                  </a:lnTo>
                  <a:cubicBezTo>
                    <a:pt x="498" y="38"/>
                    <a:pt x="405" y="0"/>
                    <a:pt x="32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6"/>
            <p:cNvSpPr/>
            <p:nvPr/>
          </p:nvSpPr>
          <p:spPr>
            <a:xfrm>
              <a:off x="1203393" y="1782807"/>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6"/>
            <p:cNvSpPr/>
            <p:nvPr/>
          </p:nvSpPr>
          <p:spPr>
            <a:xfrm>
              <a:off x="1203393" y="1809697"/>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6"/>
            <p:cNvSpPr/>
            <p:nvPr/>
          </p:nvSpPr>
          <p:spPr>
            <a:xfrm>
              <a:off x="1203393" y="1835573"/>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6"/>
            <p:cNvSpPr/>
            <p:nvPr/>
          </p:nvSpPr>
          <p:spPr>
            <a:xfrm>
              <a:off x="1511723" y="1984789"/>
              <a:ext cx="22774" cy="28067"/>
            </a:xfrm>
            <a:custGeom>
              <a:avLst/>
              <a:gdLst/>
              <a:ahLst/>
              <a:cxnLst/>
              <a:rect l="l" t="t" r="r" b="b"/>
              <a:pathLst>
                <a:path w="21600" h="21600" extrusionOk="0">
                  <a:moveTo>
                    <a:pt x="5795" y="0"/>
                  </a:moveTo>
                  <a:cubicBezTo>
                    <a:pt x="2386" y="0"/>
                    <a:pt x="0" y="2313"/>
                    <a:pt x="0" y="6186"/>
                  </a:cubicBezTo>
                  <a:cubicBezTo>
                    <a:pt x="0" y="10963"/>
                    <a:pt x="4927" y="18130"/>
                    <a:pt x="10815" y="20519"/>
                  </a:cubicBezTo>
                  <a:cubicBezTo>
                    <a:pt x="12582" y="21248"/>
                    <a:pt x="14255" y="21600"/>
                    <a:pt x="15743" y="21600"/>
                  </a:cubicBezTo>
                  <a:cubicBezTo>
                    <a:pt x="19183" y="21600"/>
                    <a:pt x="21600" y="19664"/>
                    <a:pt x="21600" y="15741"/>
                  </a:cubicBezTo>
                  <a:cubicBezTo>
                    <a:pt x="21600" y="10184"/>
                    <a:pt x="16704" y="3797"/>
                    <a:pt x="10815" y="1408"/>
                  </a:cubicBezTo>
                  <a:cubicBezTo>
                    <a:pt x="9018" y="453"/>
                    <a:pt x="7283" y="0"/>
                    <a:pt x="579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6"/>
            <p:cNvSpPr/>
            <p:nvPr/>
          </p:nvSpPr>
          <p:spPr>
            <a:xfrm>
              <a:off x="1560365" y="2012495"/>
              <a:ext cx="21720" cy="28459"/>
            </a:xfrm>
            <a:custGeom>
              <a:avLst/>
              <a:gdLst/>
              <a:ahLst/>
              <a:cxnLst/>
              <a:rect l="l" t="t" r="r" b="b"/>
              <a:pathLst>
                <a:path w="19723" h="21600" extrusionOk="0">
                  <a:moveTo>
                    <a:pt x="5793" y="0"/>
                  </a:moveTo>
                  <a:cubicBezTo>
                    <a:pt x="4695" y="0"/>
                    <a:pt x="3687" y="248"/>
                    <a:pt x="2826" y="794"/>
                  </a:cubicBezTo>
                  <a:cubicBezTo>
                    <a:pt x="-942" y="2356"/>
                    <a:pt x="-942" y="8630"/>
                    <a:pt x="2826" y="14135"/>
                  </a:cubicBezTo>
                  <a:cubicBezTo>
                    <a:pt x="5912" y="18674"/>
                    <a:pt x="10956" y="21600"/>
                    <a:pt x="14724" y="21600"/>
                  </a:cubicBezTo>
                  <a:cubicBezTo>
                    <a:pt x="15525" y="21600"/>
                    <a:pt x="16267" y="21476"/>
                    <a:pt x="16920" y="21203"/>
                  </a:cubicBezTo>
                  <a:cubicBezTo>
                    <a:pt x="20658" y="18847"/>
                    <a:pt x="20658" y="12573"/>
                    <a:pt x="16920" y="7068"/>
                  </a:cubicBezTo>
                  <a:cubicBezTo>
                    <a:pt x="14012" y="2827"/>
                    <a:pt x="9443" y="0"/>
                    <a:pt x="579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6"/>
            <p:cNvSpPr/>
            <p:nvPr/>
          </p:nvSpPr>
          <p:spPr>
            <a:xfrm>
              <a:off x="1607976" y="2040071"/>
              <a:ext cx="21728" cy="28491"/>
            </a:xfrm>
            <a:custGeom>
              <a:avLst/>
              <a:gdLst/>
              <a:ahLst/>
              <a:cxnLst/>
              <a:rect l="l" t="t" r="r" b="b"/>
              <a:pathLst>
                <a:path w="21600" h="21600" extrusionOk="0">
                  <a:moveTo>
                    <a:pt x="6139" y="0"/>
                  </a:moveTo>
                  <a:cubicBezTo>
                    <a:pt x="2501" y="0"/>
                    <a:pt x="0" y="1932"/>
                    <a:pt x="0" y="5772"/>
                  </a:cubicBezTo>
                  <a:cubicBezTo>
                    <a:pt x="0" y="11271"/>
                    <a:pt x="5132" y="17538"/>
                    <a:pt x="11303" y="20683"/>
                  </a:cubicBezTo>
                  <a:cubicBezTo>
                    <a:pt x="12960" y="21303"/>
                    <a:pt x="14454" y="21600"/>
                    <a:pt x="15786" y="21600"/>
                  </a:cubicBezTo>
                  <a:cubicBezTo>
                    <a:pt x="19391" y="21600"/>
                    <a:pt x="21600" y="19420"/>
                    <a:pt x="21600" y="15977"/>
                  </a:cubicBezTo>
                  <a:cubicBezTo>
                    <a:pt x="21600" y="10478"/>
                    <a:pt x="17475" y="4186"/>
                    <a:pt x="11303" y="1065"/>
                  </a:cubicBezTo>
                  <a:cubicBezTo>
                    <a:pt x="9452" y="347"/>
                    <a:pt x="7698" y="0"/>
                    <a:pt x="613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6"/>
            <p:cNvSpPr/>
            <p:nvPr/>
          </p:nvSpPr>
          <p:spPr>
            <a:xfrm>
              <a:off x="1179607" y="1884647"/>
              <a:ext cx="487345" cy="387758"/>
            </a:xfrm>
            <a:custGeom>
              <a:avLst/>
              <a:gdLst/>
              <a:ahLst/>
              <a:cxnLst/>
              <a:rect l="l" t="t" r="r" b="b"/>
              <a:pathLst>
                <a:path w="21600" h="21600" extrusionOk="0">
                  <a:moveTo>
                    <a:pt x="352" y="0"/>
                  </a:moveTo>
                  <a:cubicBezTo>
                    <a:pt x="146" y="0"/>
                    <a:pt x="0" y="213"/>
                    <a:pt x="0" y="551"/>
                  </a:cubicBezTo>
                  <a:lnTo>
                    <a:pt x="0" y="5334"/>
                  </a:lnTo>
                  <a:cubicBezTo>
                    <a:pt x="0" y="5853"/>
                    <a:pt x="275" y="6430"/>
                    <a:pt x="595" y="6718"/>
                  </a:cubicBezTo>
                  <a:lnTo>
                    <a:pt x="21003" y="21474"/>
                  </a:lnTo>
                  <a:cubicBezTo>
                    <a:pt x="21099" y="21560"/>
                    <a:pt x="21190" y="21600"/>
                    <a:pt x="21271" y="21600"/>
                  </a:cubicBezTo>
                  <a:cubicBezTo>
                    <a:pt x="21464" y="21600"/>
                    <a:pt x="21600" y="21378"/>
                    <a:pt x="21600" y="21012"/>
                  </a:cubicBezTo>
                  <a:lnTo>
                    <a:pt x="21600" y="16286"/>
                  </a:lnTo>
                  <a:cubicBezTo>
                    <a:pt x="21600" y="15767"/>
                    <a:pt x="21325" y="15133"/>
                    <a:pt x="21003" y="14902"/>
                  </a:cubicBezTo>
                  <a:lnTo>
                    <a:pt x="595" y="89"/>
                  </a:lnTo>
                  <a:cubicBezTo>
                    <a:pt x="510" y="29"/>
                    <a:pt x="427" y="0"/>
                    <a:pt x="35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6"/>
            <p:cNvSpPr/>
            <p:nvPr/>
          </p:nvSpPr>
          <p:spPr>
            <a:xfrm>
              <a:off x="1203393" y="1921436"/>
              <a:ext cx="164507" cy="102430"/>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6"/>
            <p:cNvSpPr/>
            <p:nvPr/>
          </p:nvSpPr>
          <p:spPr>
            <a:xfrm>
              <a:off x="1203393" y="1948359"/>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6"/>
            <p:cNvSpPr/>
            <p:nvPr/>
          </p:nvSpPr>
          <p:spPr>
            <a:xfrm>
              <a:off x="1203393" y="1974203"/>
              <a:ext cx="164507" cy="102462"/>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6"/>
            <p:cNvSpPr/>
            <p:nvPr/>
          </p:nvSpPr>
          <p:spPr>
            <a:xfrm>
              <a:off x="1511739" y="2122667"/>
              <a:ext cx="21720" cy="28491"/>
            </a:xfrm>
            <a:custGeom>
              <a:avLst/>
              <a:gdLst/>
              <a:ahLst/>
              <a:cxnLst/>
              <a:rect l="l" t="t" r="r" b="b"/>
              <a:pathLst>
                <a:path w="19723" h="21600" extrusionOk="0">
                  <a:moveTo>
                    <a:pt x="4999" y="0"/>
                  </a:moveTo>
                  <a:cubicBezTo>
                    <a:pt x="4198" y="0"/>
                    <a:pt x="3456" y="149"/>
                    <a:pt x="2803" y="421"/>
                  </a:cubicBezTo>
                  <a:cubicBezTo>
                    <a:pt x="-935" y="2774"/>
                    <a:pt x="-935" y="9041"/>
                    <a:pt x="2803" y="14540"/>
                  </a:cubicBezTo>
                  <a:cubicBezTo>
                    <a:pt x="5711" y="18776"/>
                    <a:pt x="10280" y="21600"/>
                    <a:pt x="13930" y="21600"/>
                  </a:cubicBezTo>
                  <a:cubicBezTo>
                    <a:pt x="15028" y="21600"/>
                    <a:pt x="16036" y="21352"/>
                    <a:pt x="16897" y="20807"/>
                  </a:cubicBezTo>
                  <a:cubicBezTo>
                    <a:pt x="20665" y="19247"/>
                    <a:pt x="20665" y="12955"/>
                    <a:pt x="16897" y="7481"/>
                  </a:cubicBezTo>
                  <a:cubicBezTo>
                    <a:pt x="13811" y="2948"/>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6"/>
            <p:cNvSpPr/>
            <p:nvPr/>
          </p:nvSpPr>
          <p:spPr>
            <a:xfrm>
              <a:off x="1560373" y="2150798"/>
              <a:ext cx="21728" cy="28459"/>
            </a:xfrm>
            <a:custGeom>
              <a:avLst/>
              <a:gdLst/>
              <a:ahLst/>
              <a:cxnLst/>
              <a:rect l="l" t="t" r="r" b="b"/>
              <a:pathLst>
                <a:path w="21600" h="21600" extrusionOk="0">
                  <a:moveTo>
                    <a:pt x="5782" y="0"/>
                  </a:moveTo>
                  <a:cubicBezTo>
                    <a:pt x="2501" y="0"/>
                    <a:pt x="0" y="1910"/>
                    <a:pt x="0" y="5753"/>
                  </a:cubicBezTo>
                  <a:cubicBezTo>
                    <a:pt x="0" y="11259"/>
                    <a:pt x="5132" y="17533"/>
                    <a:pt x="10264" y="20682"/>
                  </a:cubicBezTo>
                  <a:cubicBezTo>
                    <a:pt x="11888" y="21302"/>
                    <a:pt x="13447" y="21600"/>
                    <a:pt x="14844" y="21600"/>
                  </a:cubicBezTo>
                  <a:cubicBezTo>
                    <a:pt x="18774" y="21600"/>
                    <a:pt x="21600" y="19244"/>
                    <a:pt x="21600" y="15177"/>
                  </a:cubicBezTo>
                  <a:cubicBezTo>
                    <a:pt x="21600" y="10465"/>
                    <a:pt x="16435" y="4191"/>
                    <a:pt x="10264" y="1042"/>
                  </a:cubicBezTo>
                  <a:cubicBezTo>
                    <a:pt x="8737" y="347"/>
                    <a:pt x="7178" y="0"/>
                    <a:pt x="57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6"/>
            <p:cNvSpPr/>
            <p:nvPr/>
          </p:nvSpPr>
          <p:spPr>
            <a:xfrm>
              <a:off x="1607969" y="2178537"/>
              <a:ext cx="21720" cy="28066"/>
            </a:xfrm>
            <a:custGeom>
              <a:avLst/>
              <a:gdLst/>
              <a:ahLst/>
              <a:cxnLst/>
              <a:rect l="l" t="t" r="r" b="b"/>
              <a:pathLst>
                <a:path w="19723" h="21600" extrusionOk="0">
                  <a:moveTo>
                    <a:pt x="4992" y="0"/>
                  </a:moveTo>
                  <a:cubicBezTo>
                    <a:pt x="4221" y="0"/>
                    <a:pt x="3479" y="151"/>
                    <a:pt x="2826" y="427"/>
                  </a:cubicBezTo>
                  <a:cubicBezTo>
                    <a:pt x="-942" y="2012"/>
                    <a:pt x="-942" y="8373"/>
                    <a:pt x="2826" y="13956"/>
                  </a:cubicBezTo>
                  <a:cubicBezTo>
                    <a:pt x="5823" y="19060"/>
                    <a:pt x="10629" y="21600"/>
                    <a:pt x="14368" y="21600"/>
                  </a:cubicBezTo>
                  <a:cubicBezTo>
                    <a:pt x="15288" y="21600"/>
                    <a:pt x="16148" y="21449"/>
                    <a:pt x="16920" y="21122"/>
                  </a:cubicBezTo>
                  <a:cubicBezTo>
                    <a:pt x="20658" y="19538"/>
                    <a:pt x="20658" y="13151"/>
                    <a:pt x="16920" y="7594"/>
                  </a:cubicBezTo>
                  <a:cubicBezTo>
                    <a:pt x="13804" y="2992"/>
                    <a:pt x="8790" y="0"/>
                    <a:pt x="499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6"/>
            <p:cNvSpPr/>
            <p:nvPr/>
          </p:nvSpPr>
          <p:spPr>
            <a:xfrm>
              <a:off x="1179607" y="2023114"/>
              <a:ext cx="487345" cy="387464"/>
            </a:xfrm>
            <a:custGeom>
              <a:avLst/>
              <a:gdLst/>
              <a:ahLst/>
              <a:cxnLst/>
              <a:rect l="l" t="t" r="r" b="b"/>
              <a:pathLst>
                <a:path w="21600" h="21600" extrusionOk="0">
                  <a:moveTo>
                    <a:pt x="332" y="0"/>
                  </a:moveTo>
                  <a:cubicBezTo>
                    <a:pt x="138" y="0"/>
                    <a:pt x="0" y="195"/>
                    <a:pt x="0" y="561"/>
                  </a:cubicBezTo>
                  <a:lnTo>
                    <a:pt x="0" y="5349"/>
                  </a:lnTo>
                  <a:cubicBezTo>
                    <a:pt x="0" y="5810"/>
                    <a:pt x="275" y="6446"/>
                    <a:pt x="595" y="6675"/>
                  </a:cubicBezTo>
                  <a:lnTo>
                    <a:pt x="21003" y="21500"/>
                  </a:lnTo>
                  <a:cubicBezTo>
                    <a:pt x="21098" y="21567"/>
                    <a:pt x="21187" y="21600"/>
                    <a:pt x="21267" y="21600"/>
                  </a:cubicBezTo>
                  <a:cubicBezTo>
                    <a:pt x="21461" y="21600"/>
                    <a:pt x="21600" y="21407"/>
                    <a:pt x="21600" y="21039"/>
                  </a:cubicBezTo>
                  <a:lnTo>
                    <a:pt x="21600" y="16251"/>
                  </a:lnTo>
                  <a:cubicBezTo>
                    <a:pt x="21600" y="15790"/>
                    <a:pt x="21325" y="15156"/>
                    <a:pt x="21003" y="14925"/>
                  </a:cubicBezTo>
                  <a:lnTo>
                    <a:pt x="595" y="100"/>
                  </a:lnTo>
                  <a:cubicBezTo>
                    <a:pt x="502" y="33"/>
                    <a:pt x="413" y="0"/>
                    <a:pt x="33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6"/>
            <p:cNvSpPr/>
            <p:nvPr/>
          </p:nvSpPr>
          <p:spPr>
            <a:xfrm>
              <a:off x="1203393" y="2060099"/>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6"/>
            <p:cNvSpPr/>
            <p:nvPr/>
          </p:nvSpPr>
          <p:spPr>
            <a:xfrm>
              <a:off x="1203393" y="2085975"/>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6"/>
            <p:cNvSpPr/>
            <p:nvPr/>
          </p:nvSpPr>
          <p:spPr>
            <a:xfrm>
              <a:off x="1203393" y="2112865"/>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6"/>
            <p:cNvSpPr/>
            <p:nvPr/>
          </p:nvSpPr>
          <p:spPr>
            <a:xfrm>
              <a:off x="1511739" y="2261329"/>
              <a:ext cx="21720" cy="28492"/>
            </a:xfrm>
            <a:custGeom>
              <a:avLst/>
              <a:gdLst/>
              <a:ahLst/>
              <a:cxnLst/>
              <a:rect l="l" t="t" r="r" b="b"/>
              <a:pathLst>
                <a:path w="19723" h="21600" extrusionOk="0">
                  <a:moveTo>
                    <a:pt x="4999" y="0"/>
                  </a:moveTo>
                  <a:cubicBezTo>
                    <a:pt x="4198" y="0"/>
                    <a:pt x="3456" y="124"/>
                    <a:pt x="2803" y="396"/>
                  </a:cubicBezTo>
                  <a:cubicBezTo>
                    <a:pt x="-935" y="2750"/>
                    <a:pt x="-935" y="8249"/>
                    <a:pt x="2803" y="14516"/>
                  </a:cubicBezTo>
                  <a:cubicBezTo>
                    <a:pt x="5711" y="18751"/>
                    <a:pt x="10280" y="21600"/>
                    <a:pt x="13930" y="21600"/>
                  </a:cubicBezTo>
                  <a:cubicBezTo>
                    <a:pt x="15028" y="21600"/>
                    <a:pt x="16036" y="21328"/>
                    <a:pt x="16897" y="20807"/>
                  </a:cubicBezTo>
                  <a:cubicBezTo>
                    <a:pt x="20665" y="19222"/>
                    <a:pt x="20665" y="12955"/>
                    <a:pt x="16897" y="7456"/>
                  </a:cubicBezTo>
                  <a:cubicBezTo>
                    <a:pt x="13811" y="2923"/>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6"/>
            <p:cNvSpPr/>
            <p:nvPr/>
          </p:nvSpPr>
          <p:spPr>
            <a:xfrm>
              <a:off x="1560373" y="2288970"/>
              <a:ext cx="21728" cy="28557"/>
            </a:xfrm>
            <a:custGeom>
              <a:avLst/>
              <a:gdLst/>
              <a:ahLst/>
              <a:cxnLst/>
              <a:rect l="l" t="t" r="r" b="b"/>
              <a:pathLst>
                <a:path w="21600" h="21600" extrusionOk="0">
                  <a:moveTo>
                    <a:pt x="5717" y="0"/>
                  </a:moveTo>
                  <a:cubicBezTo>
                    <a:pt x="2469" y="0"/>
                    <a:pt x="0" y="2298"/>
                    <a:pt x="0" y="6104"/>
                  </a:cubicBezTo>
                  <a:cubicBezTo>
                    <a:pt x="0" y="11591"/>
                    <a:pt x="5132" y="17843"/>
                    <a:pt x="10264" y="20191"/>
                  </a:cubicBezTo>
                  <a:cubicBezTo>
                    <a:pt x="12180" y="21155"/>
                    <a:pt x="13967" y="21600"/>
                    <a:pt x="15526" y="21600"/>
                  </a:cubicBezTo>
                  <a:cubicBezTo>
                    <a:pt x="19099" y="21600"/>
                    <a:pt x="21600" y="19302"/>
                    <a:pt x="21600" y="15496"/>
                  </a:cubicBezTo>
                  <a:cubicBezTo>
                    <a:pt x="21600" y="10009"/>
                    <a:pt x="16435" y="3757"/>
                    <a:pt x="10264" y="1409"/>
                  </a:cubicBezTo>
                  <a:cubicBezTo>
                    <a:pt x="8705" y="445"/>
                    <a:pt x="7146" y="0"/>
                    <a:pt x="571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6"/>
            <p:cNvSpPr/>
            <p:nvPr/>
          </p:nvSpPr>
          <p:spPr>
            <a:xfrm>
              <a:off x="1607969" y="2316677"/>
              <a:ext cx="21720" cy="28491"/>
            </a:xfrm>
            <a:custGeom>
              <a:avLst/>
              <a:gdLst/>
              <a:ahLst/>
              <a:cxnLst/>
              <a:rect l="l" t="t" r="r" b="b"/>
              <a:pathLst>
                <a:path w="19723" h="21600" extrusionOk="0">
                  <a:moveTo>
                    <a:pt x="5763" y="0"/>
                  </a:moveTo>
                  <a:cubicBezTo>
                    <a:pt x="4695" y="0"/>
                    <a:pt x="3687" y="272"/>
                    <a:pt x="2826" y="793"/>
                  </a:cubicBezTo>
                  <a:cubicBezTo>
                    <a:pt x="-942" y="2378"/>
                    <a:pt x="-942" y="8645"/>
                    <a:pt x="2826" y="14144"/>
                  </a:cubicBezTo>
                  <a:cubicBezTo>
                    <a:pt x="5912" y="18677"/>
                    <a:pt x="10926" y="21600"/>
                    <a:pt x="14724" y="21600"/>
                  </a:cubicBezTo>
                  <a:cubicBezTo>
                    <a:pt x="15525" y="21600"/>
                    <a:pt x="16237" y="21476"/>
                    <a:pt x="16920" y="21204"/>
                  </a:cubicBezTo>
                  <a:cubicBezTo>
                    <a:pt x="20658" y="18850"/>
                    <a:pt x="20658" y="13351"/>
                    <a:pt x="16920" y="7084"/>
                  </a:cubicBezTo>
                  <a:cubicBezTo>
                    <a:pt x="14012" y="2849"/>
                    <a:pt x="9443" y="0"/>
                    <a:pt x="576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6"/>
            <p:cNvSpPr/>
            <p:nvPr/>
          </p:nvSpPr>
          <p:spPr>
            <a:xfrm>
              <a:off x="1179607" y="2161318"/>
              <a:ext cx="487345" cy="387922"/>
            </a:xfrm>
            <a:custGeom>
              <a:avLst/>
              <a:gdLst/>
              <a:ahLst/>
              <a:cxnLst/>
              <a:rect l="l" t="t" r="r" b="b"/>
              <a:pathLst>
                <a:path w="21600" h="21600" extrusionOk="0">
                  <a:moveTo>
                    <a:pt x="327" y="0"/>
                  </a:moveTo>
                  <a:cubicBezTo>
                    <a:pt x="135" y="0"/>
                    <a:pt x="0" y="222"/>
                    <a:pt x="0" y="586"/>
                  </a:cubicBezTo>
                  <a:lnTo>
                    <a:pt x="0" y="5369"/>
                  </a:lnTo>
                  <a:cubicBezTo>
                    <a:pt x="0" y="5829"/>
                    <a:pt x="275" y="6462"/>
                    <a:pt x="595" y="6693"/>
                  </a:cubicBezTo>
                  <a:lnTo>
                    <a:pt x="21003" y="21500"/>
                  </a:lnTo>
                  <a:cubicBezTo>
                    <a:pt x="21098" y="21567"/>
                    <a:pt x="21187" y="21600"/>
                    <a:pt x="21267" y="21600"/>
                  </a:cubicBezTo>
                  <a:cubicBezTo>
                    <a:pt x="21461" y="21600"/>
                    <a:pt x="21600" y="21405"/>
                    <a:pt x="21600" y="21040"/>
                  </a:cubicBezTo>
                  <a:lnTo>
                    <a:pt x="21600" y="16257"/>
                  </a:lnTo>
                  <a:cubicBezTo>
                    <a:pt x="21600" y="15738"/>
                    <a:pt x="21325" y="15162"/>
                    <a:pt x="21003" y="14874"/>
                  </a:cubicBezTo>
                  <a:lnTo>
                    <a:pt x="595" y="126"/>
                  </a:lnTo>
                  <a:cubicBezTo>
                    <a:pt x="500" y="40"/>
                    <a:pt x="408" y="0"/>
                    <a:pt x="32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6"/>
            <p:cNvSpPr/>
            <p:nvPr/>
          </p:nvSpPr>
          <p:spPr>
            <a:xfrm>
              <a:off x="1203393" y="2198729"/>
              <a:ext cx="164507"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6"/>
            <p:cNvSpPr/>
            <p:nvPr/>
          </p:nvSpPr>
          <p:spPr>
            <a:xfrm>
              <a:off x="1203393" y="2224605"/>
              <a:ext cx="164507" cy="102429"/>
            </a:xfrm>
            <a:custGeom>
              <a:avLst/>
              <a:gdLst/>
              <a:ahLst/>
              <a:cxnLst/>
              <a:rect l="l" t="t" r="r" b="b"/>
              <a:pathLst>
                <a:path w="21600" h="21600" extrusionOk="0">
                  <a:moveTo>
                    <a:pt x="0" y="0"/>
                  </a:moveTo>
                  <a:lnTo>
                    <a:pt x="0" y="153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6"/>
            <p:cNvSpPr/>
            <p:nvPr/>
          </p:nvSpPr>
          <p:spPr>
            <a:xfrm>
              <a:off x="1203393" y="2251527"/>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6"/>
            <p:cNvSpPr/>
            <p:nvPr/>
          </p:nvSpPr>
          <p:spPr>
            <a:xfrm>
              <a:off x="1511739" y="2399893"/>
              <a:ext cx="21720" cy="28067"/>
            </a:xfrm>
            <a:custGeom>
              <a:avLst/>
              <a:gdLst/>
              <a:ahLst/>
              <a:cxnLst/>
              <a:rect l="l" t="t" r="r" b="b"/>
              <a:pathLst>
                <a:path w="19723" h="21600" extrusionOk="0">
                  <a:moveTo>
                    <a:pt x="5355" y="0"/>
                  </a:moveTo>
                  <a:cubicBezTo>
                    <a:pt x="4435" y="0"/>
                    <a:pt x="3575" y="151"/>
                    <a:pt x="2803" y="478"/>
                  </a:cubicBezTo>
                  <a:cubicBezTo>
                    <a:pt x="-935" y="2062"/>
                    <a:pt x="-935" y="8449"/>
                    <a:pt x="2803" y="14006"/>
                  </a:cubicBezTo>
                  <a:cubicBezTo>
                    <a:pt x="5919" y="18608"/>
                    <a:pt x="10933" y="21600"/>
                    <a:pt x="14701" y="21600"/>
                  </a:cubicBezTo>
                  <a:cubicBezTo>
                    <a:pt x="15502" y="21600"/>
                    <a:pt x="16244" y="21449"/>
                    <a:pt x="16897" y="21173"/>
                  </a:cubicBezTo>
                  <a:cubicBezTo>
                    <a:pt x="20665" y="19588"/>
                    <a:pt x="20665" y="13227"/>
                    <a:pt x="16897" y="7644"/>
                  </a:cubicBezTo>
                  <a:cubicBezTo>
                    <a:pt x="13900" y="2540"/>
                    <a:pt x="9094" y="0"/>
                    <a:pt x="535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6"/>
            <p:cNvSpPr/>
            <p:nvPr/>
          </p:nvSpPr>
          <p:spPr>
            <a:xfrm>
              <a:off x="1560365" y="2427404"/>
              <a:ext cx="21720" cy="28491"/>
            </a:xfrm>
            <a:custGeom>
              <a:avLst/>
              <a:gdLst/>
              <a:ahLst/>
              <a:cxnLst/>
              <a:rect l="l" t="t" r="r" b="b"/>
              <a:pathLst>
                <a:path w="19723" h="21600" extrusionOk="0">
                  <a:moveTo>
                    <a:pt x="5793" y="0"/>
                  </a:moveTo>
                  <a:cubicBezTo>
                    <a:pt x="4695" y="0"/>
                    <a:pt x="3687" y="248"/>
                    <a:pt x="2826" y="793"/>
                  </a:cubicBezTo>
                  <a:cubicBezTo>
                    <a:pt x="-942" y="2353"/>
                    <a:pt x="-942" y="8645"/>
                    <a:pt x="2826" y="14119"/>
                  </a:cubicBezTo>
                  <a:cubicBezTo>
                    <a:pt x="5912" y="18652"/>
                    <a:pt x="10956" y="21600"/>
                    <a:pt x="14724" y="21600"/>
                  </a:cubicBezTo>
                  <a:cubicBezTo>
                    <a:pt x="15525" y="21600"/>
                    <a:pt x="16267" y="21451"/>
                    <a:pt x="16920" y="21179"/>
                  </a:cubicBezTo>
                  <a:cubicBezTo>
                    <a:pt x="20658" y="18826"/>
                    <a:pt x="20658" y="13351"/>
                    <a:pt x="16920" y="7060"/>
                  </a:cubicBezTo>
                  <a:cubicBezTo>
                    <a:pt x="14012" y="2824"/>
                    <a:pt x="9443" y="0"/>
                    <a:pt x="579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6"/>
            <p:cNvSpPr/>
            <p:nvPr/>
          </p:nvSpPr>
          <p:spPr>
            <a:xfrm>
              <a:off x="1607976" y="2455175"/>
              <a:ext cx="21728" cy="28492"/>
            </a:xfrm>
            <a:custGeom>
              <a:avLst/>
              <a:gdLst/>
              <a:ahLst/>
              <a:cxnLst/>
              <a:rect l="l" t="t" r="r" b="b"/>
              <a:pathLst>
                <a:path w="21600" h="21600" extrusionOk="0">
                  <a:moveTo>
                    <a:pt x="6626" y="0"/>
                  </a:moveTo>
                  <a:cubicBezTo>
                    <a:pt x="2728" y="0"/>
                    <a:pt x="0" y="2180"/>
                    <a:pt x="0" y="5623"/>
                  </a:cubicBezTo>
                  <a:cubicBezTo>
                    <a:pt x="0" y="11122"/>
                    <a:pt x="5132" y="18182"/>
                    <a:pt x="11303" y="20535"/>
                  </a:cubicBezTo>
                  <a:cubicBezTo>
                    <a:pt x="13155" y="21228"/>
                    <a:pt x="14811" y="21600"/>
                    <a:pt x="16241" y="21600"/>
                  </a:cubicBezTo>
                  <a:cubicBezTo>
                    <a:pt x="19554" y="21600"/>
                    <a:pt x="21600" y="19668"/>
                    <a:pt x="21600" y="15828"/>
                  </a:cubicBezTo>
                  <a:cubicBezTo>
                    <a:pt x="21600" y="10329"/>
                    <a:pt x="17475" y="4062"/>
                    <a:pt x="11303" y="917"/>
                  </a:cubicBezTo>
                  <a:cubicBezTo>
                    <a:pt x="9647" y="297"/>
                    <a:pt x="8055" y="0"/>
                    <a:pt x="6626"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6"/>
            <p:cNvSpPr/>
            <p:nvPr/>
          </p:nvSpPr>
          <p:spPr>
            <a:xfrm>
              <a:off x="1179607" y="2299948"/>
              <a:ext cx="487345" cy="387759"/>
            </a:xfrm>
            <a:custGeom>
              <a:avLst/>
              <a:gdLst/>
              <a:ahLst/>
              <a:cxnLst/>
              <a:rect l="l" t="t" r="r" b="b"/>
              <a:pathLst>
                <a:path w="21600" h="21600" extrusionOk="0">
                  <a:moveTo>
                    <a:pt x="323" y="0"/>
                  </a:moveTo>
                  <a:cubicBezTo>
                    <a:pt x="133" y="0"/>
                    <a:pt x="0" y="209"/>
                    <a:pt x="0" y="530"/>
                  </a:cubicBezTo>
                  <a:lnTo>
                    <a:pt x="0" y="5314"/>
                  </a:lnTo>
                  <a:cubicBezTo>
                    <a:pt x="0" y="5833"/>
                    <a:pt x="275" y="6408"/>
                    <a:pt x="595" y="6698"/>
                  </a:cubicBezTo>
                  <a:lnTo>
                    <a:pt x="21003" y="21511"/>
                  </a:lnTo>
                  <a:cubicBezTo>
                    <a:pt x="21089" y="21571"/>
                    <a:pt x="21171" y="21600"/>
                    <a:pt x="21247" y="21600"/>
                  </a:cubicBezTo>
                  <a:cubicBezTo>
                    <a:pt x="21452" y="21600"/>
                    <a:pt x="21600" y="21387"/>
                    <a:pt x="21600" y="21049"/>
                  </a:cubicBezTo>
                  <a:lnTo>
                    <a:pt x="21600" y="16266"/>
                  </a:lnTo>
                  <a:cubicBezTo>
                    <a:pt x="21600" y="15747"/>
                    <a:pt x="21325" y="15170"/>
                    <a:pt x="21003" y="14882"/>
                  </a:cubicBezTo>
                  <a:lnTo>
                    <a:pt x="595" y="126"/>
                  </a:lnTo>
                  <a:cubicBezTo>
                    <a:pt x="498" y="38"/>
                    <a:pt x="405" y="0"/>
                    <a:pt x="32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6"/>
            <p:cNvSpPr/>
            <p:nvPr/>
          </p:nvSpPr>
          <p:spPr>
            <a:xfrm>
              <a:off x="1203393" y="2336345"/>
              <a:ext cx="164507"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6"/>
            <p:cNvSpPr/>
            <p:nvPr/>
          </p:nvSpPr>
          <p:spPr>
            <a:xfrm>
              <a:off x="1203393" y="2363267"/>
              <a:ext cx="164507"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6"/>
            <p:cNvSpPr/>
            <p:nvPr/>
          </p:nvSpPr>
          <p:spPr>
            <a:xfrm>
              <a:off x="1203393" y="2389143"/>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6"/>
            <p:cNvSpPr/>
            <p:nvPr/>
          </p:nvSpPr>
          <p:spPr>
            <a:xfrm>
              <a:off x="1511723" y="2537967"/>
              <a:ext cx="22774" cy="28459"/>
            </a:xfrm>
            <a:custGeom>
              <a:avLst/>
              <a:gdLst/>
              <a:ahLst/>
              <a:cxnLst/>
              <a:rect l="l" t="t" r="r" b="b"/>
              <a:pathLst>
                <a:path w="21600" h="21600" extrusionOk="0">
                  <a:moveTo>
                    <a:pt x="6446" y="0"/>
                  </a:moveTo>
                  <a:cubicBezTo>
                    <a:pt x="2696" y="0"/>
                    <a:pt x="0" y="2331"/>
                    <a:pt x="0" y="6398"/>
                  </a:cubicBezTo>
                  <a:cubicBezTo>
                    <a:pt x="0" y="11110"/>
                    <a:pt x="4927" y="18178"/>
                    <a:pt x="10815" y="20534"/>
                  </a:cubicBezTo>
                  <a:cubicBezTo>
                    <a:pt x="12582" y="21253"/>
                    <a:pt x="14255" y="21600"/>
                    <a:pt x="15743" y="21600"/>
                  </a:cubicBezTo>
                  <a:cubicBezTo>
                    <a:pt x="19183" y="21600"/>
                    <a:pt x="21600" y="19666"/>
                    <a:pt x="21600" y="15822"/>
                  </a:cubicBezTo>
                  <a:cubicBezTo>
                    <a:pt x="21600" y="10341"/>
                    <a:pt x="16704" y="4042"/>
                    <a:pt x="10815" y="918"/>
                  </a:cubicBezTo>
                  <a:cubicBezTo>
                    <a:pt x="9266" y="298"/>
                    <a:pt x="7778" y="0"/>
                    <a:pt x="6446"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6"/>
            <p:cNvSpPr/>
            <p:nvPr/>
          </p:nvSpPr>
          <p:spPr>
            <a:xfrm>
              <a:off x="1560365" y="2565542"/>
              <a:ext cx="21720" cy="28459"/>
            </a:xfrm>
            <a:custGeom>
              <a:avLst/>
              <a:gdLst/>
              <a:ahLst/>
              <a:cxnLst/>
              <a:rect l="l" t="t" r="r" b="b"/>
              <a:pathLst>
                <a:path w="19723" h="21600" extrusionOk="0">
                  <a:moveTo>
                    <a:pt x="5022" y="0"/>
                  </a:moveTo>
                  <a:cubicBezTo>
                    <a:pt x="4221" y="0"/>
                    <a:pt x="3479" y="124"/>
                    <a:pt x="2826" y="397"/>
                  </a:cubicBezTo>
                  <a:cubicBezTo>
                    <a:pt x="-942" y="2753"/>
                    <a:pt x="-942" y="9027"/>
                    <a:pt x="2826" y="14532"/>
                  </a:cubicBezTo>
                  <a:cubicBezTo>
                    <a:pt x="5704" y="18773"/>
                    <a:pt x="10273" y="21600"/>
                    <a:pt x="13953" y="21600"/>
                  </a:cubicBezTo>
                  <a:cubicBezTo>
                    <a:pt x="15050" y="21600"/>
                    <a:pt x="16059" y="21352"/>
                    <a:pt x="16920" y="20806"/>
                  </a:cubicBezTo>
                  <a:cubicBezTo>
                    <a:pt x="20658" y="19244"/>
                    <a:pt x="20658" y="12970"/>
                    <a:pt x="16920" y="7465"/>
                  </a:cubicBezTo>
                  <a:cubicBezTo>
                    <a:pt x="13804" y="2926"/>
                    <a:pt x="8790" y="0"/>
                    <a:pt x="502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6"/>
            <p:cNvSpPr/>
            <p:nvPr/>
          </p:nvSpPr>
          <p:spPr>
            <a:xfrm>
              <a:off x="1607976" y="2593805"/>
              <a:ext cx="21728" cy="28328"/>
            </a:xfrm>
            <a:custGeom>
              <a:avLst/>
              <a:gdLst/>
              <a:ahLst/>
              <a:cxnLst/>
              <a:rect l="l" t="t" r="r" b="b"/>
              <a:pathLst>
                <a:path w="21600" h="21600" extrusionOk="0">
                  <a:moveTo>
                    <a:pt x="6626" y="0"/>
                  </a:moveTo>
                  <a:cubicBezTo>
                    <a:pt x="2728" y="0"/>
                    <a:pt x="0" y="2217"/>
                    <a:pt x="0" y="5680"/>
                  </a:cubicBezTo>
                  <a:cubicBezTo>
                    <a:pt x="0" y="11186"/>
                    <a:pt x="5132" y="17514"/>
                    <a:pt x="11303" y="20653"/>
                  </a:cubicBezTo>
                  <a:cubicBezTo>
                    <a:pt x="12960" y="21301"/>
                    <a:pt x="14454" y="21600"/>
                    <a:pt x="15786" y="21600"/>
                  </a:cubicBezTo>
                  <a:cubicBezTo>
                    <a:pt x="19391" y="21600"/>
                    <a:pt x="21600" y="19383"/>
                    <a:pt x="21600" y="15920"/>
                  </a:cubicBezTo>
                  <a:cubicBezTo>
                    <a:pt x="21600" y="10414"/>
                    <a:pt x="17475" y="3313"/>
                    <a:pt x="11303" y="947"/>
                  </a:cubicBezTo>
                  <a:cubicBezTo>
                    <a:pt x="9647" y="299"/>
                    <a:pt x="8055" y="0"/>
                    <a:pt x="6626"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6"/>
            <p:cNvSpPr/>
            <p:nvPr/>
          </p:nvSpPr>
          <p:spPr>
            <a:xfrm>
              <a:off x="1735236" y="774403"/>
              <a:ext cx="472870" cy="2077253"/>
            </a:xfrm>
            <a:custGeom>
              <a:avLst/>
              <a:gdLst/>
              <a:ahLst/>
              <a:cxnLst/>
              <a:rect l="l" t="t" r="r" b="b"/>
              <a:pathLst>
                <a:path w="21600" h="21600" extrusionOk="0">
                  <a:moveTo>
                    <a:pt x="21169" y="0"/>
                  </a:moveTo>
                  <a:cubicBezTo>
                    <a:pt x="21060" y="0"/>
                    <a:pt x="20934" y="9"/>
                    <a:pt x="20796" y="28"/>
                  </a:cubicBezTo>
                  <a:lnTo>
                    <a:pt x="803" y="2653"/>
                  </a:lnTo>
                  <a:cubicBezTo>
                    <a:pt x="378" y="2707"/>
                    <a:pt x="0" y="2857"/>
                    <a:pt x="0" y="2976"/>
                  </a:cubicBezTo>
                  <a:lnTo>
                    <a:pt x="0" y="21600"/>
                  </a:lnTo>
                  <a:lnTo>
                    <a:pt x="21600" y="18759"/>
                  </a:lnTo>
                  <a:lnTo>
                    <a:pt x="21600" y="135"/>
                  </a:lnTo>
                  <a:cubicBezTo>
                    <a:pt x="21600" y="52"/>
                    <a:pt x="21433" y="0"/>
                    <a:pt x="2116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6"/>
            <p:cNvSpPr/>
            <p:nvPr/>
          </p:nvSpPr>
          <p:spPr>
            <a:xfrm>
              <a:off x="1750755" y="801292"/>
              <a:ext cx="441831" cy="360901"/>
            </a:xfrm>
            <a:custGeom>
              <a:avLst/>
              <a:gdLst/>
              <a:ahLst/>
              <a:cxnLst/>
              <a:rect l="l" t="t" r="r" b="b"/>
              <a:pathLst>
                <a:path w="21600" h="21600" extrusionOk="0">
                  <a:moveTo>
                    <a:pt x="21210" y="0"/>
                  </a:moveTo>
                  <a:cubicBezTo>
                    <a:pt x="21127" y="0"/>
                    <a:pt x="21036" y="31"/>
                    <a:pt x="20942" y="98"/>
                  </a:cubicBezTo>
                  <a:lnTo>
                    <a:pt x="708" y="14404"/>
                  </a:lnTo>
                  <a:cubicBezTo>
                    <a:pt x="303" y="14650"/>
                    <a:pt x="0" y="15333"/>
                    <a:pt x="0" y="15890"/>
                  </a:cubicBezTo>
                  <a:lnTo>
                    <a:pt x="0" y="21029"/>
                  </a:lnTo>
                  <a:cubicBezTo>
                    <a:pt x="0" y="21375"/>
                    <a:pt x="147" y="21600"/>
                    <a:pt x="374" y="21600"/>
                  </a:cubicBezTo>
                  <a:cubicBezTo>
                    <a:pt x="471" y="21600"/>
                    <a:pt x="585" y="21557"/>
                    <a:pt x="708" y="21463"/>
                  </a:cubicBezTo>
                  <a:lnTo>
                    <a:pt x="20942" y="7220"/>
                  </a:lnTo>
                  <a:cubicBezTo>
                    <a:pt x="21297" y="6911"/>
                    <a:pt x="21600" y="6291"/>
                    <a:pt x="21600" y="5733"/>
                  </a:cubicBezTo>
                  <a:lnTo>
                    <a:pt x="21600" y="593"/>
                  </a:lnTo>
                  <a:cubicBezTo>
                    <a:pt x="21600" y="231"/>
                    <a:pt x="21437" y="0"/>
                    <a:pt x="2121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6"/>
            <p:cNvSpPr/>
            <p:nvPr/>
          </p:nvSpPr>
          <p:spPr>
            <a:xfrm>
              <a:off x="1750755" y="939791"/>
              <a:ext cx="441831" cy="361033"/>
            </a:xfrm>
            <a:custGeom>
              <a:avLst/>
              <a:gdLst/>
              <a:ahLst/>
              <a:cxnLst/>
              <a:rect l="l" t="t" r="r" b="b"/>
              <a:pathLst>
                <a:path w="21600" h="21600" extrusionOk="0">
                  <a:moveTo>
                    <a:pt x="21233" y="0"/>
                  </a:moveTo>
                  <a:cubicBezTo>
                    <a:pt x="21145" y="0"/>
                    <a:pt x="21046" y="35"/>
                    <a:pt x="20942" y="108"/>
                  </a:cubicBezTo>
                  <a:lnTo>
                    <a:pt x="708" y="14407"/>
                  </a:lnTo>
                  <a:cubicBezTo>
                    <a:pt x="303" y="14655"/>
                    <a:pt x="0" y="15335"/>
                    <a:pt x="0" y="15832"/>
                  </a:cubicBezTo>
                  <a:lnTo>
                    <a:pt x="0" y="20969"/>
                  </a:lnTo>
                  <a:cubicBezTo>
                    <a:pt x="0" y="21360"/>
                    <a:pt x="150" y="21600"/>
                    <a:pt x="379" y="21600"/>
                  </a:cubicBezTo>
                  <a:cubicBezTo>
                    <a:pt x="476" y="21600"/>
                    <a:pt x="588" y="21557"/>
                    <a:pt x="708" y="21465"/>
                  </a:cubicBezTo>
                  <a:lnTo>
                    <a:pt x="20942" y="7164"/>
                  </a:lnTo>
                  <a:cubicBezTo>
                    <a:pt x="21297" y="6916"/>
                    <a:pt x="21600" y="6236"/>
                    <a:pt x="21600" y="5741"/>
                  </a:cubicBezTo>
                  <a:lnTo>
                    <a:pt x="21600" y="602"/>
                  </a:lnTo>
                  <a:cubicBezTo>
                    <a:pt x="21600" y="207"/>
                    <a:pt x="21447" y="0"/>
                    <a:pt x="212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6"/>
            <p:cNvSpPr/>
            <p:nvPr/>
          </p:nvSpPr>
          <p:spPr>
            <a:xfrm>
              <a:off x="1750755" y="1077963"/>
              <a:ext cx="441831" cy="361033"/>
            </a:xfrm>
            <a:custGeom>
              <a:avLst/>
              <a:gdLst/>
              <a:ahLst/>
              <a:cxnLst/>
              <a:rect l="l" t="t" r="r" b="b"/>
              <a:pathLst>
                <a:path w="21600" h="21600" extrusionOk="0">
                  <a:moveTo>
                    <a:pt x="21237" y="0"/>
                  </a:moveTo>
                  <a:cubicBezTo>
                    <a:pt x="21148" y="0"/>
                    <a:pt x="21047" y="43"/>
                    <a:pt x="20942" y="135"/>
                  </a:cubicBezTo>
                  <a:lnTo>
                    <a:pt x="708" y="14436"/>
                  </a:lnTo>
                  <a:cubicBezTo>
                    <a:pt x="303" y="14684"/>
                    <a:pt x="0" y="15364"/>
                    <a:pt x="0" y="15859"/>
                  </a:cubicBezTo>
                  <a:lnTo>
                    <a:pt x="0" y="20998"/>
                  </a:lnTo>
                  <a:cubicBezTo>
                    <a:pt x="0" y="21393"/>
                    <a:pt x="152" y="21600"/>
                    <a:pt x="385" y="21600"/>
                  </a:cubicBezTo>
                  <a:cubicBezTo>
                    <a:pt x="481" y="21600"/>
                    <a:pt x="589" y="21565"/>
                    <a:pt x="708" y="21492"/>
                  </a:cubicBezTo>
                  <a:lnTo>
                    <a:pt x="20942" y="7193"/>
                  </a:lnTo>
                  <a:cubicBezTo>
                    <a:pt x="21297" y="6945"/>
                    <a:pt x="21600" y="6265"/>
                    <a:pt x="21600" y="5768"/>
                  </a:cubicBezTo>
                  <a:lnTo>
                    <a:pt x="21600" y="631"/>
                  </a:lnTo>
                  <a:cubicBezTo>
                    <a:pt x="21600" y="240"/>
                    <a:pt x="21450" y="0"/>
                    <a:pt x="2123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6"/>
            <p:cNvSpPr/>
            <p:nvPr/>
          </p:nvSpPr>
          <p:spPr>
            <a:xfrm>
              <a:off x="1750755" y="1216593"/>
              <a:ext cx="441831" cy="360900"/>
            </a:xfrm>
            <a:custGeom>
              <a:avLst/>
              <a:gdLst/>
              <a:ahLst/>
              <a:cxnLst/>
              <a:rect l="l" t="t" r="r" b="b"/>
              <a:pathLst>
                <a:path w="21600" h="21600" extrusionOk="0">
                  <a:moveTo>
                    <a:pt x="21242" y="0"/>
                  </a:moveTo>
                  <a:cubicBezTo>
                    <a:pt x="21151" y="0"/>
                    <a:pt x="21049" y="43"/>
                    <a:pt x="20942" y="137"/>
                  </a:cubicBezTo>
                  <a:lnTo>
                    <a:pt x="708" y="14380"/>
                  </a:lnTo>
                  <a:cubicBezTo>
                    <a:pt x="303" y="14689"/>
                    <a:pt x="0" y="15309"/>
                    <a:pt x="0" y="15867"/>
                  </a:cubicBezTo>
                  <a:lnTo>
                    <a:pt x="0" y="21006"/>
                  </a:lnTo>
                  <a:cubicBezTo>
                    <a:pt x="0" y="21369"/>
                    <a:pt x="163" y="21600"/>
                    <a:pt x="409" y="21600"/>
                  </a:cubicBezTo>
                  <a:cubicBezTo>
                    <a:pt x="498" y="21600"/>
                    <a:pt x="599" y="21569"/>
                    <a:pt x="708" y="21502"/>
                  </a:cubicBezTo>
                  <a:lnTo>
                    <a:pt x="20942" y="7196"/>
                  </a:lnTo>
                  <a:cubicBezTo>
                    <a:pt x="21297" y="6950"/>
                    <a:pt x="21600" y="6267"/>
                    <a:pt x="21600" y="5710"/>
                  </a:cubicBezTo>
                  <a:lnTo>
                    <a:pt x="21600" y="571"/>
                  </a:lnTo>
                  <a:cubicBezTo>
                    <a:pt x="21600" y="225"/>
                    <a:pt x="21451" y="0"/>
                    <a:pt x="2124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6"/>
            <p:cNvSpPr/>
            <p:nvPr/>
          </p:nvSpPr>
          <p:spPr>
            <a:xfrm>
              <a:off x="1750755" y="1354863"/>
              <a:ext cx="441831" cy="360900"/>
            </a:xfrm>
            <a:custGeom>
              <a:avLst/>
              <a:gdLst/>
              <a:ahLst/>
              <a:cxnLst/>
              <a:rect l="l" t="t" r="r" b="b"/>
              <a:pathLst>
                <a:path w="21600" h="21600" extrusionOk="0">
                  <a:moveTo>
                    <a:pt x="21210" y="0"/>
                  </a:moveTo>
                  <a:cubicBezTo>
                    <a:pt x="21127" y="0"/>
                    <a:pt x="21036" y="31"/>
                    <a:pt x="20942" y="98"/>
                  </a:cubicBezTo>
                  <a:lnTo>
                    <a:pt x="708" y="14404"/>
                  </a:lnTo>
                  <a:cubicBezTo>
                    <a:pt x="303" y="14650"/>
                    <a:pt x="0" y="15333"/>
                    <a:pt x="0" y="15890"/>
                  </a:cubicBezTo>
                  <a:lnTo>
                    <a:pt x="0" y="21029"/>
                  </a:lnTo>
                  <a:cubicBezTo>
                    <a:pt x="0" y="21375"/>
                    <a:pt x="147" y="21600"/>
                    <a:pt x="374" y="21600"/>
                  </a:cubicBezTo>
                  <a:cubicBezTo>
                    <a:pt x="471" y="21600"/>
                    <a:pt x="585" y="21557"/>
                    <a:pt x="708" y="21463"/>
                  </a:cubicBezTo>
                  <a:lnTo>
                    <a:pt x="20942" y="7220"/>
                  </a:lnTo>
                  <a:cubicBezTo>
                    <a:pt x="21297" y="6911"/>
                    <a:pt x="21600" y="6291"/>
                    <a:pt x="21600" y="5733"/>
                  </a:cubicBezTo>
                  <a:lnTo>
                    <a:pt x="21600" y="593"/>
                  </a:lnTo>
                  <a:cubicBezTo>
                    <a:pt x="21600" y="231"/>
                    <a:pt x="21437" y="0"/>
                    <a:pt x="2121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6"/>
            <p:cNvSpPr/>
            <p:nvPr/>
          </p:nvSpPr>
          <p:spPr>
            <a:xfrm>
              <a:off x="1750755" y="1493362"/>
              <a:ext cx="441831" cy="361000"/>
            </a:xfrm>
            <a:custGeom>
              <a:avLst/>
              <a:gdLst/>
              <a:ahLst/>
              <a:cxnLst/>
              <a:rect l="l" t="t" r="r" b="b"/>
              <a:pathLst>
                <a:path w="21600" h="21600" extrusionOk="0">
                  <a:moveTo>
                    <a:pt x="21233" y="0"/>
                  </a:moveTo>
                  <a:cubicBezTo>
                    <a:pt x="21145" y="0"/>
                    <a:pt x="21046" y="35"/>
                    <a:pt x="20942" y="108"/>
                  </a:cubicBezTo>
                  <a:lnTo>
                    <a:pt x="708" y="14408"/>
                  </a:lnTo>
                  <a:cubicBezTo>
                    <a:pt x="303" y="14656"/>
                    <a:pt x="0" y="15336"/>
                    <a:pt x="0" y="15833"/>
                  </a:cubicBezTo>
                  <a:lnTo>
                    <a:pt x="0" y="20971"/>
                  </a:lnTo>
                  <a:cubicBezTo>
                    <a:pt x="0" y="21361"/>
                    <a:pt x="150" y="21600"/>
                    <a:pt x="379" y="21600"/>
                  </a:cubicBezTo>
                  <a:cubicBezTo>
                    <a:pt x="476" y="21600"/>
                    <a:pt x="588" y="21557"/>
                    <a:pt x="708" y="21465"/>
                  </a:cubicBezTo>
                  <a:lnTo>
                    <a:pt x="20942" y="7165"/>
                  </a:lnTo>
                  <a:cubicBezTo>
                    <a:pt x="21297" y="6917"/>
                    <a:pt x="21600" y="6236"/>
                    <a:pt x="21600" y="5742"/>
                  </a:cubicBezTo>
                  <a:lnTo>
                    <a:pt x="21600" y="602"/>
                  </a:lnTo>
                  <a:cubicBezTo>
                    <a:pt x="21600" y="207"/>
                    <a:pt x="21447" y="0"/>
                    <a:pt x="212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6"/>
            <p:cNvSpPr/>
            <p:nvPr/>
          </p:nvSpPr>
          <p:spPr>
            <a:xfrm>
              <a:off x="1750755" y="1631533"/>
              <a:ext cx="441831" cy="361033"/>
            </a:xfrm>
            <a:custGeom>
              <a:avLst/>
              <a:gdLst/>
              <a:ahLst/>
              <a:cxnLst/>
              <a:rect l="l" t="t" r="r" b="b"/>
              <a:pathLst>
                <a:path w="21600" h="21600" extrusionOk="0">
                  <a:moveTo>
                    <a:pt x="21237" y="0"/>
                  </a:moveTo>
                  <a:cubicBezTo>
                    <a:pt x="21148" y="0"/>
                    <a:pt x="21047" y="43"/>
                    <a:pt x="20942" y="135"/>
                  </a:cubicBezTo>
                  <a:lnTo>
                    <a:pt x="708" y="14436"/>
                  </a:lnTo>
                  <a:cubicBezTo>
                    <a:pt x="303" y="14682"/>
                    <a:pt x="0" y="15364"/>
                    <a:pt x="0" y="15859"/>
                  </a:cubicBezTo>
                  <a:lnTo>
                    <a:pt x="0" y="20998"/>
                  </a:lnTo>
                  <a:cubicBezTo>
                    <a:pt x="0" y="21393"/>
                    <a:pt x="152" y="21600"/>
                    <a:pt x="385" y="21600"/>
                  </a:cubicBezTo>
                  <a:cubicBezTo>
                    <a:pt x="481" y="21600"/>
                    <a:pt x="589" y="21565"/>
                    <a:pt x="708" y="21492"/>
                  </a:cubicBezTo>
                  <a:lnTo>
                    <a:pt x="20942" y="7193"/>
                  </a:lnTo>
                  <a:cubicBezTo>
                    <a:pt x="21297" y="6945"/>
                    <a:pt x="21600" y="6263"/>
                    <a:pt x="21600" y="5768"/>
                  </a:cubicBezTo>
                  <a:lnTo>
                    <a:pt x="21600" y="631"/>
                  </a:lnTo>
                  <a:cubicBezTo>
                    <a:pt x="21600" y="238"/>
                    <a:pt x="21450" y="0"/>
                    <a:pt x="2123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6"/>
            <p:cNvSpPr/>
            <p:nvPr/>
          </p:nvSpPr>
          <p:spPr>
            <a:xfrm>
              <a:off x="1750755" y="1770164"/>
              <a:ext cx="441831" cy="360868"/>
            </a:xfrm>
            <a:custGeom>
              <a:avLst/>
              <a:gdLst/>
              <a:ahLst/>
              <a:cxnLst/>
              <a:rect l="l" t="t" r="r" b="b"/>
              <a:pathLst>
                <a:path w="21600" h="21600" extrusionOk="0">
                  <a:moveTo>
                    <a:pt x="21242" y="0"/>
                  </a:moveTo>
                  <a:cubicBezTo>
                    <a:pt x="21151" y="0"/>
                    <a:pt x="21049" y="43"/>
                    <a:pt x="20942" y="137"/>
                  </a:cubicBezTo>
                  <a:lnTo>
                    <a:pt x="708" y="14382"/>
                  </a:lnTo>
                  <a:cubicBezTo>
                    <a:pt x="303" y="14691"/>
                    <a:pt x="0" y="15311"/>
                    <a:pt x="0" y="15868"/>
                  </a:cubicBezTo>
                  <a:lnTo>
                    <a:pt x="0" y="21007"/>
                  </a:lnTo>
                  <a:cubicBezTo>
                    <a:pt x="0" y="21371"/>
                    <a:pt x="163" y="21600"/>
                    <a:pt x="409" y="21600"/>
                  </a:cubicBezTo>
                  <a:cubicBezTo>
                    <a:pt x="498" y="21600"/>
                    <a:pt x="599" y="21571"/>
                    <a:pt x="708" y="21504"/>
                  </a:cubicBezTo>
                  <a:lnTo>
                    <a:pt x="20942" y="7197"/>
                  </a:lnTo>
                  <a:cubicBezTo>
                    <a:pt x="21297" y="6888"/>
                    <a:pt x="21600" y="6268"/>
                    <a:pt x="21600" y="5710"/>
                  </a:cubicBezTo>
                  <a:lnTo>
                    <a:pt x="21600" y="571"/>
                  </a:lnTo>
                  <a:cubicBezTo>
                    <a:pt x="21600" y="225"/>
                    <a:pt x="21451" y="0"/>
                    <a:pt x="2124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6"/>
            <p:cNvSpPr/>
            <p:nvPr/>
          </p:nvSpPr>
          <p:spPr>
            <a:xfrm>
              <a:off x="1750755" y="1908434"/>
              <a:ext cx="441831" cy="360868"/>
            </a:xfrm>
            <a:custGeom>
              <a:avLst/>
              <a:gdLst/>
              <a:ahLst/>
              <a:cxnLst/>
              <a:rect l="l" t="t" r="r" b="b"/>
              <a:pathLst>
                <a:path w="21600" h="21600" extrusionOk="0">
                  <a:moveTo>
                    <a:pt x="21210" y="0"/>
                  </a:moveTo>
                  <a:cubicBezTo>
                    <a:pt x="21127" y="0"/>
                    <a:pt x="21036" y="31"/>
                    <a:pt x="20942" y="98"/>
                  </a:cubicBezTo>
                  <a:lnTo>
                    <a:pt x="708" y="14403"/>
                  </a:lnTo>
                  <a:cubicBezTo>
                    <a:pt x="303" y="14652"/>
                    <a:pt x="0" y="15332"/>
                    <a:pt x="0" y="15890"/>
                  </a:cubicBezTo>
                  <a:lnTo>
                    <a:pt x="0" y="21031"/>
                  </a:lnTo>
                  <a:cubicBezTo>
                    <a:pt x="0" y="21375"/>
                    <a:pt x="147" y="21600"/>
                    <a:pt x="374" y="21600"/>
                  </a:cubicBezTo>
                  <a:cubicBezTo>
                    <a:pt x="471" y="21600"/>
                    <a:pt x="585" y="21559"/>
                    <a:pt x="708" y="21465"/>
                  </a:cubicBezTo>
                  <a:lnTo>
                    <a:pt x="20942" y="7220"/>
                  </a:lnTo>
                  <a:cubicBezTo>
                    <a:pt x="21297" y="6909"/>
                    <a:pt x="21600" y="6291"/>
                    <a:pt x="21600" y="5734"/>
                  </a:cubicBezTo>
                  <a:lnTo>
                    <a:pt x="21600" y="593"/>
                  </a:lnTo>
                  <a:cubicBezTo>
                    <a:pt x="21600" y="231"/>
                    <a:pt x="21437" y="0"/>
                    <a:pt x="2121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a:off x="1750755" y="2046900"/>
              <a:ext cx="441831" cy="360574"/>
            </a:xfrm>
            <a:custGeom>
              <a:avLst/>
              <a:gdLst/>
              <a:ahLst/>
              <a:cxnLst/>
              <a:rect l="l" t="t" r="r" b="b"/>
              <a:pathLst>
                <a:path w="21600" h="21600" extrusionOk="0">
                  <a:moveTo>
                    <a:pt x="21233" y="0"/>
                  </a:moveTo>
                  <a:cubicBezTo>
                    <a:pt x="21145" y="0"/>
                    <a:pt x="21046" y="37"/>
                    <a:pt x="20942" y="108"/>
                  </a:cubicBezTo>
                  <a:lnTo>
                    <a:pt x="708" y="14427"/>
                  </a:lnTo>
                  <a:cubicBezTo>
                    <a:pt x="303" y="14675"/>
                    <a:pt x="0" y="15356"/>
                    <a:pt x="0" y="15852"/>
                  </a:cubicBezTo>
                  <a:lnTo>
                    <a:pt x="0" y="20997"/>
                  </a:lnTo>
                  <a:cubicBezTo>
                    <a:pt x="0" y="21393"/>
                    <a:pt x="152" y="21600"/>
                    <a:pt x="385" y="21600"/>
                  </a:cubicBezTo>
                  <a:cubicBezTo>
                    <a:pt x="481" y="21600"/>
                    <a:pt x="589" y="21565"/>
                    <a:pt x="708" y="21492"/>
                  </a:cubicBezTo>
                  <a:lnTo>
                    <a:pt x="20942" y="7175"/>
                  </a:lnTo>
                  <a:cubicBezTo>
                    <a:pt x="21297" y="6927"/>
                    <a:pt x="21600" y="6246"/>
                    <a:pt x="21600" y="5748"/>
                  </a:cubicBezTo>
                  <a:lnTo>
                    <a:pt x="21600" y="605"/>
                  </a:lnTo>
                  <a:cubicBezTo>
                    <a:pt x="21600" y="209"/>
                    <a:pt x="21447" y="0"/>
                    <a:pt x="212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6"/>
            <p:cNvSpPr/>
            <p:nvPr/>
          </p:nvSpPr>
          <p:spPr>
            <a:xfrm>
              <a:off x="1750755" y="2185103"/>
              <a:ext cx="441831" cy="361033"/>
            </a:xfrm>
            <a:custGeom>
              <a:avLst/>
              <a:gdLst/>
              <a:ahLst/>
              <a:cxnLst/>
              <a:rect l="l" t="t" r="r" b="b"/>
              <a:pathLst>
                <a:path w="21600" h="21600" extrusionOk="0">
                  <a:moveTo>
                    <a:pt x="21237" y="0"/>
                  </a:moveTo>
                  <a:cubicBezTo>
                    <a:pt x="21148" y="0"/>
                    <a:pt x="21047" y="43"/>
                    <a:pt x="20942" y="135"/>
                  </a:cubicBezTo>
                  <a:lnTo>
                    <a:pt x="708" y="14436"/>
                  </a:lnTo>
                  <a:cubicBezTo>
                    <a:pt x="303" y="14682"/>
                    <a:pt x="0" y="15364"/>
                    <a:pt x="0" y="15859"/>
                  </a:cubicBezTo>
                  <a:lnTo>
                    <a:pt x="0" y="20998"/>
                  </a:lnTo>
                  <a:cubicBezTo>
                    <a:pt x="0" y="21391"/>
                    <a:pt x="152" y="21600"/>
                    <a:pt x="385" y="21600"/>
                  </a:cubicBezTo>
                  <a:cubicBezTo>
                    <a:pt x="481" y="21600"/>
                    <a:pt x="589" y="21565"/>
                    <a:pt x="708" y="21492"/>
                  </a:cubicBezTo>
                  <a:lnTo>
                    <a:pt x="20942" y="7192"/>
                  </a:lnTo>
                  <a:cubicBezTo>
                    <a:pt x="21297" y="6945"/>
                    <a:pt x="21600" y="6263"/>
                    <a:pt x="21600" y="5768"/>
                  </a:cubicBezTo>
                  <a:lnTo>
                    <a:pt x="21600" y="629"/>
                  </a:lnTo>
                  <a:cubicBezTo>
                    <a:pt x="21600" y="238"/>
                    <a:pt x="21450" y="0"/>
                    <a:pt x="2123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6"/>
            <p:cNvSpPr/>
            <p:nvPr/>
          </p:nvSpPr>
          <p:spPr>
            <a:xfrm>
              <a:off x="1750755" y="2323733"/>
              <a:ext cx="441831" cy="360869"/>
            </a:xfrm>
            <a:custGeom>
              <a:avLst/>
              <a:gdLst/>
              <a:ahLst/>
              <a:cxnLst/>
              <a:rect l="l" t="t" r="r" b="b"/>
              <a:pathLst>
                <a:path w="21600" h="21600" extrusionOk="0">
                  <a:moveTo>
                    <a:pt x="21242" y="0"/>
                  </a:moveTo>
                  <a:cubicBezTo>
                    <a:pt x="21151" y="0"/>
                    <a:pt x="21049" y="43"/>
                    <a:pt x="20942" y="137"/>
                  </a:cubicBezTo>
                  <a:lnTo>
                    <a:pt x="708" y="14382"/>
                  </a:lnTo>
                  <a:cubicBezTo>
                    <a:pt x="303" y="14691"/>
                    <a:pt x="0" y="15311"/>
                    <a:pt x="0" y="15868"/>
                  </a:cubicBezTo>
                  <a:lnTo>
                    <a:pt x="0" y="21007"/>
                  </a:lnTo>
                  <a:cubicBezTo>
                    <a:pt x="0" y="21371"/>
                    <a:pt x="163" y="21600"/>
                    <a:pt x="409" y="21600"/>
                  </a:cubicBezTo>
                  <a:cubicBezTo>
                    <a:pt x="498" y="21600"/>
                    <a:pt x="599" y="21569"/>
                    <a:pt x="708" y="21504"/>
                  </a:cubicBezTo>
                  <a:lnTo>
                    <a:pt x="20942" y="7197"/>
                  </a:lnTo>
                  <a:cubicBezTo>
                    <a:pt x="21297" y="6948"/>
                    <a:pt x="21600" y="6268"/>
                    <a:pt x="21600" y="5710"/>
                  </a:cubicBezTo>
                  <a:lnTo>
                    <a:pt x="21600" y="569"/>
                  </a:lnTo>
                  <a:cubicBezTo>
                    <a:pt x="21600" y="225"/>
                    <a:pt x="21451" y="0"/>
                    <a:pt x="2124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6"/>
            <p:cNvSpPr/>
            <p:nvPr/>
          </p:nvSpPr>
          <p:spPr>
            <a:xfrm>
              <a:off x="1139225" y="340414"/>
              <a:ext cx="1091622" cy="634273"/>
            </a:xfrm>
            <a:custGeom>
              <a:avLst/>
              <a:gdLst/>
              <a:ahLst/>
              <a:cxnLst/>
              <a:rect l="l" t="t" r="r" b="b"/>
              <a:pathLst>
                <a:path w="21600" h="21600" extrusionOk="0">
                  <a:moveTo>
                    <a:pt x="10442" y="0"/>
                  </a:moveTo>
                  <a:lnTo>
                    <a:pt x="0" y="10430"/>
                  </a:lnTo>
                  <a:lnTo>
                    <a:pt x="11241" y="21600"/>
                  </a:lnTo>
                  <a:lnTo>
                    <a:pt x="21600" y="11276"/>
                  </a:lnTo>
                  <a:lnTo>
                    <a:pt x="10442"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6"/>
            <p:cNvSpPr/>
            <p:nvPr/>
          </p:nvSpPr>
          <p:spPr>
            <a:xfrm>
              <a:off x="1313074" y="461466"/>
              <a:ext cx="533903" cy="430461"/>
            </a:xfrm>
            <a:custGeom>
              <a:avLst/>
              <a:gdLst/>
              <a:ahLst/>
              <a:cxnLst/>
              <a:rect l="l" t="t" r="r" b="b"/>
              <a:pathLst>
                <a:path w="21600" h="21600" extrusionOk="0">
                  <a:moveTo>
                    <a:pt x="13521" y="0"/>
                  </a:moveTo>
                  <a:lnTo>
                    <a:pt x="0" y="9658"/>
                  </a:lnTo>
                  <a:lnTo>
                    <a:pt x="16535" y="21600"/>
                  </a:lnTo>
                  <a:lnTo>
                    <a:pt x="16535" y="19420"/>
                  </a:lnTo>
                  <a:lnTo>
                    <a:pt x="21600" y="5815"/>
                  </a:lnTo>
                  <a:lnTo>
                    <a:pt x="13521"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6"/>
            <p:cNvSpPr/>
            <p:nvPr/>
          </p:nvSpPr>
          <p:spPr>
            <a:xfrm>
              <a:off x="1313074" y="611498"/>
              <a:ext cx="74494" cy="65215"/>
            </a:xfrm>
            <a:custGeom>
              <a:avLst/>
              <a:gdLst/>
              <a:ahLst/>
              <a:cxnLst/>
              <a:rect l="l" t="t" r="r" b="b"/>
              <a:pathLst>
                <a:path w="21600" h="21600" extrusionOk="0">
                  <a:moveTo>
                    <a:pt x="0" y="0"/>
                  </a:moveTo>
                  <a:lnTo>
                    <a:pt x="0" y="14057"/>
                  </a:lnTo>
                  <a:lnTo>
                    <a:pt x="19800" y="21600"/>
                  </a:lnTo>
                  <a:lnTo>
                    <a:pt x="21600" y="9253"/>
                  </a:lnTo>
                  <a:lnTo>
                    <a:pt x="16200" y="693"/>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6"/>
            <p:cNvSpPr/>
            <p:nvPr/>
          </p:nvSpPr>
          <p:spPr>
            <a:xfrm>
              <a:off x="1721774" y="577355"/>
              <a:ext cx="335254" cy="314572"/>
            </a:xfrm>
            <a:custGeom>
              <a:avLst/>
              <a:gdLst/>
              <a:ahLst/>
              <a:cxnLst/>
              <a:rect l="l" t="t" r="r" b="b"/>
              <a:pathLst>
                <a:path w="21600" h="21600" extrusionOk="0">
                  <a:moveTo>
                    <a:pt x="8067" y="0"/>
                  </a:moveTo>
                  <a:lnTo>
                    <a:pt x="0" y="18616"/>
                  </a:lnTo>
                  <a:lnTo>
                    <a:pt x="0" y="21600"/>
                  </a:lnTo>
                  <a:lnTo>
                    <a:pt x="21600" y="8384"/>
                  </a:lnTo>
                  <a:lnTo>
                    <a:pt x="18266" y="6324"/>
                  </a:lnTo>
                  <a:lnTo>
                    <a:pt x="806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6"/>
            <p:cNvSpPr/>
            <p:nvPr/>
          </p:nvSpPr>
          <p:spPr>
            <a:xfrm>
              <a:off x="1895625" y="652894"/>
              <a:ext cx="161403" cy="111742"/>
            </a:xfrm>
            <a:custGeom>
              <a:avLst/>
              <a:gdLst/>
              <a:ahLst/>
              <a:cxnLst/>
              <a:rect l="l" t="t" r="r" b="b"/>
              <a:pathLst>
                <a:path w="21600" h="21600" extrusionOk="0">
                  <a:moveTo>
                    <a:pt x="5120" y="0"/>
                  </a:moveTo>
                  <a:lnTo>
                    <a:pt x="0" y="21600"/>
                  </a:lnTo>
                  <a:lnTo>
                    <a:pt x="21600" y="9000"/>
                  </a:lnTo>
                  <a:lnTo>
                    <a:pt x="21600" y="600"/>
                  </a:lnTo>
                  <a:lnTo>
                    <a:pt x="512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6"/>
            <p:cNvSpPr/>
            <p:nvPr/>
          </p:nvSpPr>
          <p:spPr>
            <a:xfrm>
              <a:off x="1313074" y="418011"/>
              <a:ext cx="743953" cy="430461"/>
            </a:xfrm>
            <a:custGeom>
              <a:avLst/>
              <a:gdLst/>
              <a:ahLst/>
              <a:cxnLst/>
              <a:rect l="l" t="t" r="r" b="b"/>
              <a:pathLst>
                <a:path w="21600" h="21600" extrusionOk="0">
                  <a:moveTo>
                    <a:pt x="9703" y="0"/>
                  </a:moveTo>
                  <a:lnTo>
                    <a:pt x="0" y="9709"/>
                  </a:lnTo>
                  <a:lnTo>
                    <a:pt x="11866" y="21600"/>
                  </a:lnTo>
                  <a:lnTo>
                    <a:pt x="21600" y="11942"/>
                  </a:lnTo>
                  <a:lnTo>
                    <a:pt x="9703" y="0"/>
                  </a:ln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6"/>
            <p:cNvSpPr/>
            <p:nvPr/>
          </p:nvSpPr>
          <p:spPr>
            <a:xfrm>
              <a:off x="1504929" y="526680"/>
              <a:ext cx="178128" cy="56884"/>
            </a:xfrm>
            <a:custGeom>
              <a:avLst/>
              <a:gdLst/>
              <a:ahLst/>
              <a:cxnLst/>
              <a:rect l="l" t="t" r="r" b="b"/>
              <a:pathLst>
                <a:path w="21006" h="21600" extrusionOk="0">
                  <a:moveTo>
                    <a:pt x="10503" y="0"/>
                  </a:moveTo>
                  <a:cubicBezTo>
                    <a:pt x="7817" y="0"/>
                    <a:pt x="5136" y="1960"/>
                    <a:pt x="3121" y="5893"/>
                  </a:cubicBezTo>
                  <a:cubicBezTo>
                    <a:pt x="801" y="10211"/>
                    <a:pt x="-297" y="16104"/>
                    <a:pt x="69" y="21600"/>
                  </a:cubicBezTo>
                  <a:cubicBezTo>
                    <a:pt x="316" y="17282"/>
                    <a:pt x="1290" y="13350"/>
                    <a:pt x="3121" y="9814"/>
                  </a:cubicBezTo>
                  <a:cubicBezTo>
                    <a:pt x="5136" y="6079"/>
                    <a:pt x="7817" y="4218"/>
                    <a:pt x="10503" y="4218"/>
                  </a:cubicBezTo>
                  <a:cubicBezTo>
                    <a:pt x="13189" y="4218"/>
                    <a:pt x="15870" y="6079"/>
                    <a:pt x="17885" y="9814"/>
                  </a:cubicBezTo>
                  <a:cubicBezTo>
                    <a:pt x="19716" y="13350"/>
                    <a:pt x="20690" y="17282"/>
                    <a:pt x="20937" y="21600"/>
                  </a:cubicBezTo>
                  <a:cubicBezTo>
                    <a:pt x="21303" y="16104"/>
                    <a:pt x="20205" y="10211"/>
                    <a:pt x="17885" y="5893"/>
                  </a:cubicBezTo>
                  <a:cubicBezTo>
                    <a:pt x="15870" y="1960"/>
                    <a:pt x="13189" y="0"/>
                    <a:pt x="1050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6"/>
            <p:cNvSpPr/>
            <p:nvPr/>
          </p:nvSpPr>
          <p:spPr>
            <a:xfrm>
              <a:off x="1505515" y="537789"/>
              <a:ext cx="176955" cy="91582"/>
            </a:xfrm>
            <a:custGeom>
              <a:avLst/>
              <a:gdLst/>
              <a:ahLst/>
              <a:cxnLst/>
              <a:rect l="l" t="t" r="r" b="b"/>
              <a:pathLst>
                <a:path w="21600" h="21600" extrusionOk="0">
                  <a:moveTo>
                    <a:pt x="10800" y="0"/>
                  </a:moveTo>
                  <a:cubicBezTo>
                    <a:pt x="8020" y="0"/>
                    <a:pt x="5244" y="1156"/>
                    <a:pt x="3159" y="3475"/>
                  </a:cubicBezTo>
                  <a:cubicBezTo>
                    <a:pt x="1264" y="5672"/>
                    <a:pt x="255" y="8114"/>
                    <a:pt x="0" y="10796"/>
                  </a:cubicBezTo>
                  <a:cubicBezTo>
                    <a:pt x="255" y="13486"/>
                    <a:pt x="1264" y="16167"/>
                    <a:pt x="3159" y="18117"/>
                  </a:cubicBezTo>
                  <a:cubicBezTo>
                    <a:pt x="5244" y="20436"/>
                    <a:pt x="8020" y="21600"/>
                    <a:pt x="10800" y="21600"/>
                  </a:cubicBezTo>
                  <a:cubicBezTo>
                    <a:pt x="13580" y="21600"/>
                    <a:pt x="16356" y="20436"/>
                    <a:pt x="18441" y="18117"/>
                  </a:cubicBezTo>
                  <a:cubicBezTo>
                    <a:pt x="20336" y="16167"/>
                    <a:pt x="21345" y="13486"/>
                    <a:pt x="21600" y="10796"/>
                  </a:cubicBezTo>
                  <a:cubicBezTo>
                    <a:pt x="21345" y="8114"/>
                    <a:pt x="20336" y="5672"/>
                    <a:pt x="18441" y="3475"/>
                  </a:cubicBezTo>
                  <a:cubicBezTo>
                    <a:pt x="16356" y="1156"/>
                    <a:pt x="13580" y="0"/>
                    <a:pt x="1080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6"/>
            <p:cNvSpPr/>
            <p:nvPr/>
          </p:nvSpPr>
          <p:spPr>
            <a:xfrm>
              <a:off x="1440334" y="586667"/>
              <a:ext cx="141768" cy="82793"/>
            </a:xfrm>
            <a:custGeom>
              <a:avLst/>
              <a:gdLst/>
              <a:ahLst/>
              <a:cxnLst/>
              <a:rect l="l" t="t" r="r" b="b"/>
              <a:pathLst>
                <a:path w="21600" h="21600" extrusionOk="0">
                  <a:moveTo>
                    <a:pt x="1732" y="0"/>
                  </a:moveTo>
                  <a:lnTo>
                    <a:pt x="0" y="1892"/>
                  </a:lnTo>
                  <a:lnTo>
                    <a:pt x="19863" y="21600"/>
                  </a:lnTo>
                  <a:lnTo>
                    <a:pt x="21600" y="19708"/>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6"/>
            <p:cNvSpPr/>
            <p:nvPr/>
          </p:nvSpPr>
          <p:spPr>
            <a:xfrm>
              <a:off x="1417561" y="600128"/>
              <a:ext cx="141768" cy="81748"/>
            </a:xfrm>
            <a:custGeom>
              <a:avLst/>
              <a:gdLst/>
              <a:ahLst/>
              <a:cxnLst/>
              <a:rect l="l" t="t" r="r" b="b"/>
              <a:pathLst>
                <a:path w="21600" h="21600" extrusionOk="0">
                  <a:moveTo>
                    <a:pt x="1737" y="0"/>
                  </a:moveTo>
                  <a:lnTo>
                    <a:pt x="0" y="1917"/>
                  </a:lnTo>
                  <a:lnTo>
                    <a:pt x="19868" y="21600"/>
                  </a:lnTo>
                  <a:lnTo>
                    <a:pt x="21600" y="19960"/>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6"/>
            <p:cNvSpPr/>
            <p:nvPr/>
          </p:nvSpPr>
          <p:spPr>
            <a:xfrm>
              <a:off x="1394821" y="613589"/>
              <a:ext cx="141735" cy="81747"/>
            </a:xfrm>
            <a:custGeom>
              <a:avLst/>
              <a:gdLst/>
              <a:ahLst/>
              <a:cxnLst/>
              <a:rect l="l" t="t" r="r" b="b"/>
              <a:pathLst>
                <a:path w="21600" h="21600" extrusionOk="0">
                  <a:moveTo>
                    <a:pt x="1733" y="0"/>
                  </a:moveTo>
                  <a:lnTo>
                    <a:pt x="0" y="1640"/>
                  </a:lnTo>
                  <a:lnTo>
                    <a:pt x="19867" y="21600"/>
                  </a:lnTo>
                  <a:lnTo>
                    <a:pt x="21600" y="19683"/>
                  </a:lnTo>
                  <a:lnTo>
                    <a:pt x="173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6"/>
            <p:cNvSpPr/>
            <p:nvPr/>
          </p:nvSpPr>
          <p:spPr>
            <a:xfrm>
              <a:off x="1648327" y="461466"/>
              <a:ext cx="142779" cy="81748"/>
            </a:xfrm>
            <a:custGeom>
              <a:avLst/>
              <a:gdLst/>
              <a:ahLst/>
              <a:cxnLst/>
              <a:rect l="l" t="t" r="r" b="b"/>
              <a:pathLst>
                <a:path w="21600" h="21600" extrusionOk="0">
                  <a:moveTo>
                    <a:pt x="1878" y="0"/>
                  </a:moveTo>
                  <a:lnTo>
                    <a:pt x="0" y="1917"/>
                  </a:lnTo>
                  <a:lnTo>
                    <a:pt x="19722" y="21600"/>
                  </a:lnTo>
                  <a:lnTo>
                    <a:pt x="21600" y="19960"/>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6"/>
            <p:cNvSpPr/>
            <p:nvPr/>
          </p:nvSpPr>
          <p:spPr>
            <a:xfrm>
              <a:off x="1625554" y="474927"/>
              <a:ext cx="142780" cy="81748"/>
            </a:xfrm>
            <a:custGeom>
              <a:avLst/>
              <a:gdLst/>
              <a:ahLst/>
              <a:cxnLst/>
              <a:rect l="l" t="t" r="r" b="b"/>
              <a:pathLst>
                <a:path w="21600" h="21600" extrusionOk="0">
                  <a:moveTo>
                    <a:pt x="1878" y="0"/>
                  </a:moveTo>
                  <a:lnTo>
                    <a:pt x="0" y="1640"/>
                  </a:lnTo>
                  <a:lnTo>
                    <a:pt x="19722" y="21600"/>
                  </a:lnTo>
                  <a:lnTo>
                    <a:pt x="21600" y="19683"/>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6"/>
            <p:cNvSpPr/>
            <p:nvPr/>
          </p:nvSpPr>
          <p:spPr>
            <a:xfrm>
              <a:off x="1602781" y="487342"/>
              <a:ext cx="142780"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6"/>
            <p:cNvSpPr/>
            <p:nvPr/>
          </p:nvSpPr>
          <p:spPr>
            <a:xfrm>
              <a:off x="1693205" y="635316"/>
              <a:ext cx="177873" cy="56916"/>
            </a:xfrm>
            <a:custGeom>
              <a:avLst/>
              <a:gdLst/>
              <a:ahLst/>
              <a:cxnLst/>
              <a:rect l="l" t="t" r="r" b="b"/>
              <a:pathLst>
                <a:path w="21097" h="21600" extrusionOk="0">
                  <a:moveTo>
                    <a:pt x="10507" y="0"/>
                  </a:moveTo>
                  <a:cubicBezTo>
                    <a:pt x="7806" y="0"/>
                    <a:pt x="5105" y="1959"/>
                    <a:pt x="3020" y="5890"/>
                  </a:cubicBezTo>
                  <a:cubicBezTo>
                    <a:pt x="687" y="10205"/>
                    <a:pt x="-293" y="16095"/>
                    <a:pt x="75" y="21600"/>
                  </a:cubicBezTo>
                  <a:cubicBezTo>
                    <a:pt x="319" y="17273"/>
                    <a:pt x="1304" y="13354"/>
                    <a:pt x="3020" y="9820"/>
                  </a:cubicBezTo>
                  <a:cubicBezTo>
                    <a:pt x="5105" y="6088"/>
                    <a:pt x="7806" y="4216"/>
                    <a:pt x="10507" y="4216"/>
                  </a:cubicBezTo>
                  <a:cubicBezTo>
                    <a:pt x="13208" y="4216"/>
                    <a:pt x="15905" y="6088"/>
                    <a:pt x="17994" y="9820"/>
                  </a:cubicBezTo>
                  <a:cubicBezTo>
                    <a:pt x="19710" y="13354"/>
                    <a:pt x="20815" y="17273"/>
                    <a:pt x="21059" y="21600"/>
                  </a:cubicBezTo>
                  <a:cubicBezTo>
                    <a:pt x="21307" y="16095"/>
                    <a:pt x="20323" y="10205"/>
                    <a:pt x="17994" y="5890"/>
                  </a:cubicBezTo>
                  <a:cubicBezTo>
                    <a:pt x="15905" y="1959"/>
                    <a:pt x="13208" y="0"/>
                    <a:pt x="10507"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6"/>
            <p:cNvSpPr/>
            <p:nvPr/>
          </p:nvSpPr>
          <p:spPr>
            <a:xfrm>
              <a:off x="1693839" y="646425"/>
              <a:ext cx="176923" cy="91582"/>
            </a:xfrm>
            <a:custGeom>
              <a:avLst/>
              <a:gdLst/>
              <a:ahLst/>
              <a:cxnLst/>
              <a:rect l="l" t="t" r="r" b="b"/>
              <a:pathLst>
                <a:path w="21600" h="21600" extrusionOk="0">
                  <a:moveTo>
                    <a:pt x="10738" y="0"/>
                  </a:moveTo>
                  <a:cubicBezTo>
                    <a:pt x="7958" y="0"/>
                    <a:pt x="5178" y="1164"/>
                    <a:pt x="3032" y="3483"/>
                  </a:cubicBezTo>
                  <a:cubicBezTo>
                    <a:pt x="1264" y="5679"/>
                    <a:pt x="251" y="8114"/>
                    <a:pt x="0" y="10804"/>
                  </a:cubicBezTo>
                  <a:cubicBezTo>
                    <a:pt x="251" y="13486"/>
                    <a:pt x="1264" y="16167"/>
                    <a:pt x="3032" y="18125"/>
                  </a:cubicBezTo>
                  <a:cubicBezTo>
                    <a:pt x="5178" y="20436"/>
                    <a:pt x="7958" y="21600"/>
                    <a:pt x="10738" y="21600"/>
                  </a:cubicBezTo>
                  <a:cubicBezTo>
                    <a:pt x="13518" y="21600"/>
                    <a:pt x="16295" y="20436"/>
                    <a:pt x="18445" y="18125"/>
                  </a:cubicBezTo>
                  <a:cubicBezTo>
                    <a:pt x="20212" y="16167"/>
                    <a:pt x="21349" y="13486"/>
                    <a:pt x="21600" y="10804"/>
                  </a:cubicBezTo>
                  <a:cubicBezTo>
                    <a:pt x="21349" y="8114"/>
                    <a:pt x="20212" y="5679"/>
                    <a:pt x="18445" y="3483"/>
                  </a:cubicBezTo>
                  <a:cubicBezTo>
                    <a:pt x="16295" y="1164"/>
                    <a:pt x="13518" y="0"/>
                    <a:pt x="1073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6"/>
            <p:cNvSpPr/>
            <p:nvPr/>
          </p:nvSpPr>
          <p:spPr>
            <a:xfrm>
              <a:off x="1627612" y="695336"/>
              <a:ext cx="142812" cy="82761"/>
            </a:xfrm>
            <a:custGeom>
              <a:avLst/>
              <a:gdLst/>
              <a:ahLst/>
              <a:cxnLst/>
              <a:rect l="l" t="t" r="r" b="b"/>
              <a:pathLst>
                <a:path w="21600" h="21600" extrusionOk="0">
                  <a:moveTo>
                    <a:pt x="1878" y="0"/>
                  </a:moveTo>
                  <a:lnTo>
                    <a:pt x="0" y="1885"/>
                  </a:lnTo>
                  <a:lnTo>
                    <a:pt x="19722" y="21600"/>
                  </a:lnTo>
                  <a:lnTo>
                    <a:pt x="21600" y="19707"/>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6"/>
            <p:cNvSpPr/>
            <p:nvPr/>
          </p:nvSpPr>
          <p:spPr>
            <a:xfrm>
              <a:off x="1604840" y="708764"/>
              <a:ext cx="142812" cy="81748"/>
            </a:xfrm>
            <a:custGeom>
              <a:avLst/>
              <a:gdLst/>
              <a:ahLst/>
              <a:cxnLst/>
              <a:rect l="l" t="t" r="r" b="b"/>
              <a:pathLst>
                <a:path w="21600" h="21600" extrusionOk="0">
                  <a:moveTo>
                    <a:pt x="1883" y="0"/>
                  </a:moveTo>
                  <a:lnTo>
                    <a:pt x="0" y="1917"/>
                  </a:lnTo>
                  <a:lnTo>
                    <a:pt x="19722" y="21600"/>
                  </a:lnTo>
                  <a:lnTo>
                    <a:pt x="21600" y="19683"/>
                  </a:lnTo>
                  <a:lnTo>
                    <a:pt x="188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6"/>
            <p:cNvSpPr/>
            <p:nvPr/>
          </p:nvSpPr>
          <p:spPr>
            <a:xfrm>
              <a:off x="1582100" y="722225"/>
              <a:ext cx="142780" cy="81747"/>
            </a:xfrm>
            <a:custGeom>
              <a:avLst/>
              <a:gdLst/>
              <a:ahLst/>
              <a:cxnLst/>
              <a:rect l="l" t="t" r="r" b="b"/>
              <a:pathLst>
                <a:path w="21600" h="21600" extrusionOk="0">
                  <a:moveTo>
                    <a:pt x="1878" y="0"/>
                  </a:moveTo>
                  <a:lnTo>
                    <a:pt x="0" y="1640"/>
                  </a:lnTo>
                  <a:lnTo>
                    <a:pt x="19722" y="21600"/>
                  </a:lnTo>
                  <a:lnTo>
                    <a:pt x="21600" y="19683"/>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6"/>
            <p:cNvSpPr/>
            <p:nvPr/>
          </p:nvSpPr>
          <p:spPr>
            <a:xfrm>
              <a:off x="1836618" y="570135"/>
              <a:ext cx="142813" cy="81715"/>
            </a:xfrm>
            <a:custGeom>
              <a:avLst/>
              <a:gdLst/>
              <a:ahLst/>
              <a:cxnLst/>
              <a:rect l="l" t="t" r="r" b="b"/>
              <a:pathLst>
                <a:path w="21600" h="21600" extrusionOk="0">
                  <a:moveTo>
                    <a:pt x="1878" y="0"/>
                  </a:moveTo>
                  <a:lnTo>
                    <a:pt x="0" y="1641"/>
                  </a:lnTo>
                  <a:lnTo>
                    <a:pt x="19722" y="21600"/>
                  </a:lnTo>
                  <a:lnTo>
                    <a:pt x="21600" y="19691"/>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6"/>
            <p:cNvSpPr/>
            <p:nvPr/>
          </p:nvSpPr>
          <p:spPr>
            <a:xfrm>
              <a:off x="1813879" y="583563"/>
              <a:ext cx="142780" cy="81748"/>
            </a:xfrm>
            <a:custGeom>
              <a:avLst/>
              <a:gdLst/>
              <a:ahLst/>
              <a:cxnLst/>
              <a:rect l="l" t="t" r="r" b="b"/>
              <a:pathLst>
                <a:path w="21600" h="21600" extrusionOk="0">
                  <a:moveTo>
                    <a:pt x="1878" y="0"/>
                  </a:moveTo>
                  <a:lnTo>
                    <a:pt x="0" y="1640"/>
                  </a:lnTo>
                  <a:lnTo>
                    <a:pt x="19722" y="21600"/>
                  </a:lnTo>
                  <a:lnTo>
                    <a:pt x="21600" y="19692"/>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6"/>
            <p:cNvSpPr/>
            <p:nvPr/>
          </p:nvSpPr>
          <p:spPr>
            <a:xfrm>
              <a:off x="1791106" y="595978"/>
              <a:ext cx="142780"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6"/>
            <p:cNvSpPr/>
            <p:nvPr/>
          </p:nvSpPr>
          <p:spPr>
            <a:xfrm>
              <a:off x="568076" y="649790"/>
              <a:ext cx="523578" cy="2196672"/>
            </a:xfrm>
            <a:custGeom>
              <a:avLst/>
              <a:gdLst/>
              <a:ahLst/>
              <a:cxnLst/>
              <a:rect l="l" t="t" r="r" b="b"/>
              <a:pathLst>
                <a:path w="21600" h="21600" extrusionOk="0">
                  <a:moveTo>
                    <a:pt x="21600" y="0"/>
                  </a:moveTo>
                  <a:lnTo>
                    <a:pt x="0" y="2971"/>
                  </a:lnTo>
                  <a:lnTo>
                    <a:pt x="0" y="21600"/>
                  </a:lnTo>
                  <a:lnTo>
                    <a:pt x="21600" y="18619"/>
                  </a:lnTo>
                  <a:lnTo>
                    <a:pt x="2160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6"/>
            <p:cNvSpPr/>
            <p:nvPr/>
          </p:nvSpPr>
          <p:spPr>
            <a:xfrm>
              <a:off x="32" y="623913"/>
              <a:ext cx="568045" cy="2222548"/>
            </a:xfrm>
            <a:custGeom>
              <a:avLst/>
              <a:gdLst/>
              <a:ahLst/>
              <a:cxnLst/>
              <a:rect l="l" t="t" r="r" b="b"/>
              <a:pathLst>
                <a:path w="21600" h="21600" extrusionOk="0">
                  <a:moveTo>
                    <a:pt x="0" y="0"/>
                  </a:moveTo>
                  <a:lnTo>
                    <a:pt x="0" y="18412"/>
                  </a:lnTo>
                  <a:lnTo>
                    <a:pt x="21600" y="21600"/>
                  </a:lnTo>
                  <a:lnTo>
                    <a:pt x="21600" y="3188"/>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6"/>
            <p:cNvSpPr/>
            <p:nvPr/>
          </p:nvSpPr>
          <p:spPr>
            <a:xfrm>
              <a:off x="24863" y="728890"/>
              <a:ext cx="519429" cy="2103098"/>
            </a:xfrm>
            <a:custGeom>
              <a:avLst/>
              <a:gdLst/>
              <a:ahLst/>
              <a:cxnLst/>
              <a:rect l="l" t="t" r="r" b="b"/>
              <a:pathLst>
                <a:path w="21600" h="21600" extrusionOk="0">
                  <a:moveTo>
                    <a:pt x="410" y="0"/>
                  </a:moveTo>
                  <a:cubicBezTo>
                    <a:pt x="173" y="0"/>
                    <a:pt x="0" y="51"/>
                    <a:pt x="0" y="134"/>
                  </a:cubicBezTo>
                  <a:lnTo>
                    <a:pt x="0" y="18518"/>
                  </a:lnTo>
                  <a:lnTo>
                    <a:pt x="21600" y="21600"/>
                  </a:lnTo>
                  <a:lnTo>
                    <a:pt x="21600" y="3205"/>
                  </a:lnTo>
                  <a:cubicBezTo>
                    <a:pt x="21600" y="3088"/>
                    <a:pt x="21255" y="2950"/>
                    <a:pt x="20826" y="2886"/>
                  </a:cubicBezTo>
                  <a:lnTo>
                    <a:pt x="731" y="27"/>
                  </a:lnTo>
                  <a:cubicBezTo>
                    <a:pt x="618" y="8"/>
                    <a:pt x="508" y="0"/>
                    <a:pt x="41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6"/>
            <p:cNvSpPr/>
            <p:nvPr/>
          </p:nvSpPr>
          <p:spPr>
            <a:xfrm>
              <a:off x="40383" y="755616"/>
              <a:ext cx="488389" cy="387464"/>
            </a:xfrm>
            <a:custGeom>
              <a:avLst/>
              <a:gdLst/>
              <a:ahLst/>
              <a:cxnLst/>
              <a:rect l="l" t="t" r="r" b="b"/>
              <a:pathLst>
                <a:path w="21600" h="21600" extrusionOk="0">
                  <a:moveTo>
                    <a:pt x="348" y="0"/>
                  </a:moveTo>
                  <a:cubicBezTo>
                    <a:pt x="137" y="0"/>
                    <a:pt x="0" y="193"/>
                    <a:pt x="0" y="561"/>
                  </a:cubicBezTo>
                  <a:lnTo>
                    <a:pt x="0" y="5349"/>
                  </a:lnTo>
                  <a:cubicBezTo>
                    <a:pt x="0" y="5869"/>
                    <a:pt x="275" y="6444"/>
                    <a:pt x="640" y="6734"/>
                  </a:cubicBezTo>
                  <a:lnTo>
                    <a:pt x="20958" y="21500"/>
                  </a:lnTo>
                  <a:cubicBezTo>
                    <a:pt x="21065" y="21567"/>
                    <a:pt x="21165" y="21600"/>
                    <a:pt x="21252" y="21600"/>
                  </a:cubicBezTo>
                  <a:cubicBezTo>
                    <a:pt x="21461" y="21600"/>
                    <a:pt x="21600" y="21405"/>
                    <a:pt x="21600" y="21039"/>
                  </a:cubicBezTo>
                  <a:lnTo>
                    <a:pt x="21600" y="16251"/>
                  </a:lnTo>
                  <a:cubicBezTo>
                    <a:pt x="21600" y="15790"/>
                    <a:pt x="21325" y="15154"/>
                    <a:pt x="20958" y="14925"/>
                  </a:cubicBezTo>
                  <a:lnTo>
                    <a:pt x="640" y="100"/>
                  </a:lnTo>
                  <a:cubicBezTo>
                    <a:pt x="533"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6"/>
            <p:cNvSpPr/>
            <p:nvPr/>
          </p:nvSpPr>
          <p:spPr>
            <a:xfrm>
              <a:off x="64168" y="792569"/>
              <a:ext cx="164540"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6"/>
            <p:cNvSpPr/>
            <p:nvPr/>
          </p:nvSpPr>
          <p:spPr>
            <a:xfrm>
              <a:off x="64168" y="818445"/>
              <a:ext cx="164540"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6"/>
            <p:cNvSpPr/>
            <p:nvPr/>
          </p:nvSpPr>
          <p:spPr>
            <a:xfrm>
              <a:off x="64168" y="845368"/>
              <a:ext cx="164540" cy="102429"/>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6"/>
            <p:cNvSpPr/>
            <p:nvPr/>
          </p:nvSpPr>
          <p:spPr>
            <a:xfrm>
              <a:off x="373560" y="993832"/>
              <a:ext cx="21720" cy="28458"/>
            </a:xfrm>
            <a:custGeom>
              <a:avLst/>
              <a:gdLst/>
              <a:ahLst/>
              <a:cxnLst/>
              <a:rect l="l" t="t" r="r" b="b"/>
              <a:pathLst>
                <a:path w="19723" h="21600" extrusionOk="0">
                  <a:moveTo>
                    <a:pt x="4999" y="0"/>
                  </a:moveTo>
                  <a:cubicBezTo>
                    <a:pt x="4198" y="0"/>
                    <a:pt x="3456" y="124"/>
                    <a:pt x="2803" y="397"/>
                  </a:cubicBezTo>
                  <a:cubicBezTo>
                    <a:pt x="-935" y="2753"/>
                    <a:pt x="-935" y="8258"/>
                    <a:pt x="2803" y="13739"/>
                  </a:cubicBezTo>
                  <a:cubicBezTo>
                    <a:pt x="5711" y="18624"/>
                    <a:pt x="10340" y="21600"/>
                    <a:pt x="14019" y="21600"/>
                  </a:cubicBezTo>
                  <a:cubicBezTo>
                    <a:pt x="15057" y="21600"/>
                    <a:pt x="16066" y="21352"/>
                    <a:pt x="16897" y="20806"/>
                  </a:cubicBezTo>
                  <a:cubicBezTo>
                    <a:pt x="20665" y="19244"/>
                    <a:pt x="20665" y="12970"/>
                    <a:pt x="16897" y="7465"/>
                  </a:cubicBezTo>
                  <a:cubicBezTo>
                    <a:pt x="13811" y="2926"/>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6"/>
            <p:cNvSpPr/>
            <p:nvPr/>
          </p:nvSpPr>
          <p:spPr>
            <a:xfrm>
              <a:off x="421140" y="1021767"/>
              <a:ext cx="21744" cy="28034"/>
            </a:xfrm>
            <a:custGeom>
              <a:avLst/>
              <a:gdLst/>
              <a:ahLst/>
              <a:cxnLst/>
              <a:rect l="l" t="t" r="r" b="b"/>
              <a:pathLst>
                <a:path w="19719" h="21600" extrusionOk="0">
                  <a:moveTo>
                    <a:pt x="5015" y="0"/>
                  </a:moveTo>
                  <a:cubicBezTo>
                    <a:pt x="4215" y="0"/>
                    <a:pt x="3474" y="126"/>
                    <a:pt x="2822" y="403"/>
                  </a:cubicBezTo>
                  <a:cubicBezTo>
                    <a:pt x="-941" y="1989"/>
                    <a:pt x="-941" y="8383"/>
                    <a:pt x="2822" y="13947"/>
                  </a:cubicBezTo>
                  <a:cubicBezTo>
                    <a:pt x="5815" y="19057"/>
                    <a:pt x="10644" y="21600"/>
                    <a:pt x="14348" y="21600"/>
                  </a:cubicBezTo>
                  <a:cubicBezTo>
                    <a:pt x="15296" y="21600"/>
                    <a:pt x="16155" y="21449"/>
                    <a:pt x="16896" y="21122"/>
                  </a:cubicBezTo>
                  <a:cubicBezTo>
                    <a:pt x="20659" y="19536"/>
                    <a:pt x="20659" y="13166"/>
                    <a:pt x="16896" y="7578"/>
                  </a:cubicBezTo>
                  <a:cubicBezTo>
                    <a:pt x="13815" y="2971"/>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6"/>
            <p:cNvSpPr/>
            <p:nvPr/>
          </p:nvSpPr>
          <p:spPr>
            <a:xfrm>
              <a:off x="469797" y="1049408"/>
              <a:ext cx="21728" cy="28524"/>
            </a:xfrm>
            <a:custGeom>
              <a:avLst/>
              <a:gdLst/>
              <a:ahLst/>
              <a:cxnLst/>
              <a:rect l="l" t="t" r="r" b="b"/>
              <a:pathLst>
                <a:path w="21600" h="21600" extrusionOk="0">
                  <a:moveTo>
                    <a:pt x="5262" y="0"/>
                  </a:moveTo>
                  <a:cubicBezTo>
                    <a:pt x="1981" y="0"/>
                    <a:pt x="0" y="2301"/>
                    <a:pt x="0" y="6111"/>
                  </a:cubicBezTo>
                  <a:cubicBezTo>
                    <a:pt x="0" y="11579"/>
                    <a:pt x="4093" y="17864"/>
                    <a:pt x="10264" y="20214"/>
                  </a:cubicBezTo>
                  <a:cubicBezTo>
                    <a:pt x="12148" y="21155"/>
                    <a:pt x="13934" y="21600"/>
                    <a:pt x="15526" y="21600"/>
                  </a:cubicBezTo>
                  <a:cubicBezTo>
                    <a:pt x="19099" y="21600"/>
                    <a:pt x="21600" y="19324"/>
                    <a:pt x="21600" y="15513"/>
                  </a:cubicBezTo>
                  <a:cubicBezTo>
                    <a:pt x="21600" y="10021"/>
                    <a:pt x="16435" y="3761"/>
                    <a:pt x="10264" y="1410"/>
                  </a:cubicBezTo>
                  <a:cubicBezTo>
                    <a:pt x="8380" y="445"/>
                    <a:pt x="6691" y="0"/>
                    <a:pt x="52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6"/>
            <p:cNvSpPr/>
            <p:nvPr/>
          </p:nvSpPr>
          <p:spPr>
            <a:xfrm>
              <a:off x="40383" y="894246"/>
              <a:ext cx="488389" cy="387497"/>
            </a:xfrm>
            <a:custGeom>
              <a:avLst/>
              <a:gdLst/>
              <a:ahLst/>
              <a:cxnLst/>
              <a:rect l="l" t="t" r="r" b="b"/>
              <a:pathLst>
                <a:path w="21600" h="21600" extrusionOk="0">
                  <a:moveTo>
                    <a:pt x="348" y="0"/>
                  </a:moveTo>
                  <a:cubicBezTo>
                    <a:pt x="137" y="0"/>
                    <a:pt x="0" y="195"/>
                    <a:pt x="0" y="563"/>
                  </a:cubicBezTo>
                  <a:lnTo>
                    <a:pt x="0" y="5349"/>
                  </a:lnTo>
                  <a:cubicBezTo>
                    <a:pt x="0" y="5812"/>
                    <a:pt x="275" y="6445"/>
                    <a:pt x="640" y="6677"/>
                  </a:cubicBezTo>
                  <a:lnTo>
                    <a:pt x="20958" y="21500"/>
                  </a:lnTo>
                  <a:cubicBezTo>
                    <a:pt x="21065" y="21565"/>
                    <a:pt x="21165" y="21600"/>
                    <a:pt x="21252" y="21600"/>
                  </a:cubicBezTo>
                  <a:cubicBezTo>
                    <a:pt x="21461" y="21600"/>
                    <a:pt x="21600" y="21405"/>
                    <a:pt x="21600" y="21037"/>
                  </a:cubicBezTo>
                  <a:lnTo>
                    <a:pt x="21600" y="16251"/>
                  </a:lnTo>
                  <a:cubicBezTo>
                    <a:pt x="21600" y="15788"/>
                    <a:pt x="21325" y="15155"/>
                    <a:pt x="20958" y="14923"/>
                  </a:cubicBezTo>
                  <a:lnTo>
                    <a:pt x="640" y="100"/>
                  </a:lnTo>
                  <a:cubicBezTo>
                    <a:pt x="533"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6"/>
            <p:cNvSpPr/>
            <p:nvPr/>
          </p:nvSpPr>
          <p:spPr>
            <a:xfrm>
              <a:off x="64168" y="931231"/>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6"/>
            <p:cNvSpPr/>
            <p:nvPr/>
          </p:nvSpPr>
          <p:spPr>
            <a:xfrm>
              <a:off x="64168" y="957108"/>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6"/>
            <p:cNvSpPr/>
            <p:nvPr/>
          </p:nvSpPr>
          <p:spPr>
            <a:xfrm>
              <a:off x="64168" y="983997"/>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6"/>
            <p:cNvSpPr/>
            <p:nvPr/>
          </p:nvSpPr>
          <p:spPr>
            <a:xfrm>
              <a:off x="373544" y="1132167"/>
              <a:ext cx="21729" cy="28557"/>
            </a:xfrm>
            <a:custGeom>
              <a:avLst/>
              <a:gdLst/>
              <a:ahLst/>
              <a:cxnLst/>
              <a:rect l="l" t="t" r="r" b="b"/>
              <a:pathLst>
                <a:path w="21600" h="21600" extrusionOk="0">
                  <a:moveTo>
                    <a:pt x="5262" y="0"/>
                  </a:moveTo>
                  <a:cubicBezTo>
                    <a:pt x="1981" y="0"/>
                    <a:pt x="0" y="2298"/>
                    <a:pt x="0" y="6104"/>
                  </a:cubicBezTo>
                  <a:cubicBezTo>
                    <a:pt x="0" y="11591"/>
                    <a:pt x="4125" y="17843"/>
                    <a:pt x="10297" y="20191"/>
                  </a:cubicBezTo>
                  <a:cubicBezTo>
                    <a:pt x="12180" y="21155"/>
                    <a:pt x="13967" y="21600"/>
                    <a:pt x="15558" y="21600"/>
                  </a:cubicBezTo>
                  <a:cubicBezTo>
                    <a:pt x="19131" y="21600"/>
                    <a:pt x="21600" y="19302"/>
                    <a:pt x="21600" y="15496"/>
                  </a:cubicBezTo>
                  <a:cubicBezTo>
                    <a:pt x="21600" y="10034"/>
                    <a:pt x="16468" y="3757"/>
                    <a:pt x="10297" y="1409"/>
                  </a:cubicBezTo>
                  <a:cubicBezTo>
                    <a:pt x="8413" y="445"/>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6"/>
            <p:cNvSpPr/>
            <p:nvPr/>
          </p:nvSpPr>
          <p:spPr>
            <a:xfrm>
              <a:off x="421148" y="1160135"/>
              <a:ext cx="21729" cy="28524"/>
            </a:xfrm>
            <a:custGeom>
              <a:avLst/>
              <a:gdLst/>
              <a:ahLst/>
              <a:cxnLst/>
              <a:rect l="l" t="t" r="r" b="b"/>
              <a:pathLst>
                <a:path w="21600" h="21600" extrusionOk="0">
                  <a:moveTo>
                    <a:pt x="6074" y="0"/>
                  </a:moveTo>
                  <a:cubicBezTo>
                    <a:pt x="2469" y="0"/>
                    <a:pt x="0" y="2276"/>
                    <a:pt x="0" y="6087"/>
                  </a:cubicBezTo>
                  <a:cubicBezTo>
                    <a:pt x="0" y="11579"/>
                    <a:pt x="5132" y="17839"/>
                    <a:pt x="11303" y="20190"/>
                  </a:cubicBezTo>
                  <a:cubicBezTo>
                    <a:pt x="13220" y="21155"/>
                    <a:pt x="14909" y="21600"/>
                    <a:pt x="16338" y="21600"/>
                  </a:cubicBezTo>
                  <a:cubicBezTo>
                    <a:pt x="19619" y="21600"/>
                    <a:pt x="21600" y="19299"/>
                    <a:pt x="21600" y="15489"/>
                  </a:cubicBezTo>
                  <a:cubicBezTo>
                    <a:pt x="21600" y="10021"/>
                    <a:pt x="17475" y="3736"/>
                    <a:pt x="11303" y="1386"/>
                  </a:cubicBezTo>
                  <a:cubicBezTo>
                    <a:pt x="9420" y="445"/>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6"/>
            <p:cNvSpPr/>
            <p:nvPr/>
          </p:nvSpPr>
          <p:spPr>
            <a:xfrm>
              <a:off x="469005" y="1187841"/>
              <a:ext cx="22505" cy="28459"/>
            </a:xfrm>
            <a:custGeom>
              <a:avLst/>
              <a:gdLst/>
              <a:ahLst/>
              <a:cxnLst/>
              <a:rect l="l" t="t" r="r" b="b"/>
              <a:pathLst>
                <a:path w="19575" h="21600" extrusionOk="0">
                  <a:moveTo>
                    <a:pt x="6117" y="0"/>
                  </a:moveTo>
                  <a:cubicBezTo>
                    <a:pt x="5123" y="0"/>
                    <a:pt x="4213" y="248"/>
                    <a:pt x="3389" y="794"/>
                  </a:cubicBezTo>
                  <a:cubicBezTo>
                    <a:pt x="-1130" y="2356"/>
                    <a:pt x="-1130" y="8630"/>
                    <a:pt x="3389" y="14135"/>
                  </a:cubicBezTo>
                  <a:cubicBezTo>
                    <a:pt x="6345" y="18674"/>
                    <a:pt x="10551" y="21600"/>
                    <a:pt x="14445" y="21600"/>
                  </a:cubicBezTo>
                  <a:cubicBezTo>
                    <a:pt x="15269" y="21600"/>
                    <a:pt x="16093" y="21476"/>
                    <a:pt x="16889" y="21203"/>
                  </a:cubicBezTo>
                  <a:cubicBezTo>
                    <a:pt x="20470" y="18847"/>
                    <a:pt x="20470" y="12573"/>
                    <a:pt x="16889" y="7068"/>
                  </a:cubicBezTo>
                  <a:cubicBezTo>
                    <a:pt x="13422" y="2827"/>
                    <a:pt x="9414" y="0"/>
                    <a:pt x="611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6"/>
            <p:cNvSpPr/>
            <p:nvPr/>
          </p:nvSpPr>
          <p:spPr>
            <a:xfrm>
              <a:off x="40383" y="1032418"/>
              <a:ext cx="488389" cy="387791"/>
            </a:xfrm>
            <a:custGeom>
              <a:avLst/>
              <a:gdLst/>
              <a:ahLst/>
              <a:cxnLst/>
              <a:rect l="l" t="t" r="r" b="b"/>
              <a:pathLst>
                <a:path w="21600" h="21600" extrusionOk="0">
                  <a:moveTo>
                    <a:pt x="338" y="0"/>
                  </a:moveTo>
                  <a:cubicBezTo>
                    <a:pt x="133" y="0"/>
                    <a:pt x="0" y="209"/>
                    <a:pt x="0" y="531"/>
                  </a:cubicBezTo>
                  <a:lnTo>
                    <a:pt x="0" y="5314"/>
                  </a:lnTo>
                  <a:cubicBezTo>
                    <a:pt x="0" y="5833"/>
                    <a:pt x="275" y="6468"/>
                    <a:pt x="640" y="6697"/>
                  </a:cubicBezTo>
                  <a:lnTo>
                    <a:pt x="20958" y="21509"/>
                  </a:lnTo>
                  <a:cubicBezTo>
                    <a:pt x="21057" y="21571"/>
                    <a:pt x="21149" y="21600"/>
                    <a:pt x="21230" y="21600"/>
                  </a:cubicBezTo>
                  <a:cubicBezTo>
                    <a:pt x="21453" y="21600"/>
                    <a:pt x="21600" y="21385"/>
                    <a:pt x="21600" y="21049"/>
                  </a:cubicBezTo>
                  <a:lnTo>
                    <a:pt x="21600" y="16264"/>
                  </a:lnTo>
                  <a:cubicBezTo>
                    <a:pt x="21600" y="15745"/>
                    <a:pt x="21325" y="15170"/>
                    <a:pt x="20958" y="14881"/>
                  </a:cubicBezTo>
                  <a:lnTo>
                    <a:pt x="640" y="127"/>
                  </a:lnTo>
                  <a:cubicBezTo>
                    <a:pt x="529" y="40"/>
                    <a:pt x="426" y="0"/>
                    <a:pt x="33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6"/>
            <p:cNvSpPr/>
            <p:nvPr/>
          </p:nvSpPr>
          <p:spPr>
            <a:xfrm>
              <a:off x="64168" y="1068847"/>
              <a:ext cx="164540"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6"/>
            <p:cNvSpPr/>
            <p:nvPr/>
          </p:nvSpPr>
          <p:spPr>
            <a:xfrm>
              <a:off x="64168" y="1095737"/>
              <a:ext cx="164540"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6"/>
            <p:cNvSpPr/>
            <p:nvPr/>
          </p:nvSpPr>
          <p:spPr>
            <a:xfrm>
              <a:off x="64168" y="1121613"/>
              <a:ext cx="164540"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6"/>
            <p:cNvSpPr/>
            <p:nvPr/>
          </p:nvSpPr>
          <p:spPr>
            <a:xfrm>
              <a:off x="373544" y="1270829"/>
              <a:ext cx="21729" cy="28099"/>
            </a:xfrm>
            <a:custGeom>
              <a:avLst/>
              <a:gdLst/>
              <a:ahLst/>
              <a:cxnLst/>
              <a:rect l="l" t="t" r="r" b="b"/>
              <a:pathLst>
                <a:path w="21600" h="21600" extrusionOk="0">
                  <a:moveTo>
                    <a:pt x="5262" y="0"/>
                  </a:moveTo>
                  <a:cubicBezTo>
                    <a:pt x="1981" y="0"/>
                    <a:pt x="0" y="2336"/>
                    <a:pt x="0" y="6204"/>
                  </a:cubicBezTo>
                  <a:cubicBezTo>
                    <a:pt x="0" y="10976"/>
                    <a:pt x="4125" y="18134"/>
                    <a:pt x="10297" y="20520"/>
                  </a:cubicBezTo>
                  <a:cubicBezTo>
                    <a:pt x="12148" y="21223"/>
                    <a:pt x="13902" y="21600"/>
                    <a:pt x="15461" y="21600"/>
                  </a:cubicBezTo>
                  <a:cubicBezTo>
                    <a:pt x="19099" y="21600"/>
                    <a:pt x="21600" y="19641"/>
                    <a:pt x="21600" y="15748"/>
                  </a:cubicBezTo>
                  <a:cubicBezTo>
                    <a:pt x="21600" y="10172"/>
                    <a:pt x="16468" y="3818"/>
                    <a:pt x="10297" y="1432"/>
                  </a:cubicBezTo>
                  <a:cubicBezTo>
                    <a:pt x="8413" y="452"/>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6"/>
            <p:cNvSpPr/>
            <p:nvPr/>
          </p:nvSpPr>
          <p:spPr>
            <a:xfrm>
              <a:off x="421140" y="1298535"/>
              <a:ext cx="21744" cy="28491"/>
            </a:xfrm>
            <a:custGeom>
              <a:avLst/>
              <a:gdLst/>
              <a:ahLst/>
              <a:cxnLst/>
              <a:rect l="l" t="t" r="r" b="b"/>
              <a:pathLst>
                <a:path w="19719" h="21600" extrusionOk="0">
                  <a:moveTo>
                    <a:pt x="5785" y="0"/>
                  </a:moveTo>
                  <a:cubicBezTo>
                    <a:pt x="4689" y="0"/>
                    <a:pt x="3681" y="248"/>
                    <a:pt x="2822" y="793"/>
                  </a:cubicBezTo>
                  <a:cubicBezTo>
                    <a:pt x="-941" y="2378"/>
                    <a:pt x="-941" y="8645"/>
                    <a:pt x="2822" y="14144"/>
                  </a:cubicBezTo>
                  <a:cubicBezTo>
                    <a:pt x="5933" y="18677"/>
                    <a:pt x="10940" y="21600"/>
                    <a:pt x="14703" y="21600"/>
                  </a:cubicBezTo>
                  <a:cubicBezTo>
                    <a:pt x="15503" y="21600"/>
                    <a:pt x="16244" y="21476"/>
                    <a:pt x="16896" y="21204"/>
                  </a:cubicBezTo>
                  <a:cubicBezTo>
                    <a:pt x="20659" y="18850"/>
                    <a:pt x="20659" y="12559"/>
                    <a:pt x="16896" y="7084"/>
                  </a:cubicBezTo>
                  <a:cubicBezTo>
                    <a:pt x="13992" y="2849"/>
                    <a:pt x="9429" y="0"/>
                    <a:pt x="578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6"/>
            <p:cNvSpPr/>
            <p:nvPr/>
          </p:nvSpPr>
          <p:spPr>
            <a:xfrm>
              <a:off x="469005" y="1325947"/>
              <a:ext cx="22505" cy="28491"/>
            </a:xfrm>
            <a:custGeom>
              <a:avLst/>
              <a:gdLst/>
              <a:ahLst/>
              <a:cxnLst/>
              <a:rect l="l" t="t" r="r" b="b"/>
              <a:pathLst>
                <a:path w="19575" h="21600" extrusionOk="0">
                  <a:moveTo>
                    <a:pt x="5407" y="0"/>
                  </a:moveTo>
                  <a:cubicBezTo>
                    <a:pt x="4696" y="0"/>
                    <a:pt x="4014" y="149"/>
                    <a:pt x="3389" y="421"/>
                  </a:cubicBezTo>
                  <a:cubicBezTo>
                    <a:pt x="-1130" y="2774"/>
                    <a:pt x="-1130" y="8249"/>
                    <a:pt x="3389" y="14540"/>
                  </a:cubicBezTo>
                  <a:cubicBezTo>
                    <a:pt x="6146" y="18751"/>
                    <a:pt x="9983" y="21600"/>
                    <a:pt x="13677" y="21600"/>
                  </a:cubicBezTo>
                  <a:cubicBezTo>
                    <a:pt x="14757" y="21600"/>
                    <a:pt x="15837" y="21352"/>
                    <a:pt x="16889" y="20807"/>
                  </a:cubicBezTo>
                  <a:cubicBezTo>
                    <a:pt x="20470" y="19247"/>
                    <a:pt x="20470" y="12955"/>
                    <a:pt x="16889" y="7481"/>
                  </a:cubicBezTo>
                  <a:cubicBezTo>
                    <a:pt x="13166" y="2948"/>
                    <a:pt x="8817" y="0"/>
                    <a:pt x="540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6"/>
            <p:cNvSpPr/>
            <p:nvPr/>
          </p:nvSpPr>
          <p:spPr>
            <a:xfrm>
              <a:off x="40383" y="1170689"/>
              <a:ext cx="488389" cy="387758"/>
            </a:xfrm>
            <a:custGeom>
              <a:avLst/>
              <a:gdLst/>
              <a:ahLst/>
              <a:cxnLst/>
              <a:rect l="l" t="t" r="r" b="b"/>
              <a:pathLst>
                <a:path w="21600" h="21600" extrusionOk="0">
                  <a:moveTo>
                    <a:pt x="370" y="0"/>
                  </a:moveTo>
                  <a:cubicBezTo>
                    <a:pt x="147" y="0"/>
                    <a:pt x="0" y="215"/>
                    <a:pt x="0" y="551"/>
                  </a:cubicBezTo>
                  <a:lnTo>
                    <a:pt x="0" y="5336"/>
                  </a:lnTo>
                  <a:cubicBezTo>
                    <a:pt x="0" y="5855"/>
                    <a:pt x="275" y="6432"/>
                    <a:pt x="640" y="6720"/>
                  </a:cubicBezTo>
                  <a:lnTo>
                    <a:pt x="20958" y="21474"/>
                  </a:lnTo>
                  <a:cubicBezTo>
                    <a:pt x="21068" y="21560"/>
                    <a:pt x="21168" y="21600"/>
                    <a:pt x="21256" y="21600"/>
                  </a:cubicBezTo>
                  <a:cubicBezTo>
                    <a:pt x="21464" y="21600"/>
                    <a:pt x="21600" y="21378"/>
                    <a:pt x="21600" y="21014"/>
                  </a:cubicBezTo>
                  <a:lnTo>
                    <a:pt x="21600" y="16287"/>
                  </a:lnTo>
                  <a:cubicBezTo>
                    <a:pt x="21600" y="15769"/>
                    <a:pt x="21325" y="15135"/>
                    <a:pt x="20958" y="14904"/>
                  </a:cubicBezTo>
                  <a:lnTo>
                    <a:pt x="640" y="91"/>
                  </a:lnTo>
                  <a:cubicBezTo>
                    <a:pt x="542" y="29"/>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6"/>
            <p:cNvSpPr/>
            <p:nvPr/>
          </p:nvSpPr>
          <p:spPr>
            <a:xfrm>
              <a:off x="64168" y="1207510"/>
              <a:ext cx="164540" cy="102429"/>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6"/>
            <p:cNvSpPr/>
            <p:nvPr/>
          </p:nvSpPr>
          <p:spPr>
            <a:xfrm>
              <a:off x="64168" y="1234399"/>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6"/>
            <p:cNvSpPr/>
            <p:nvPr/>
          </p:nvSpPr>
          <p:spPr>
            <a:xfrm>
              <a:off x="64168" y="1260276"/>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6"/>
            <p:cNvSpPr/>
            <p:nvPr/>
          </p:nvSpPr>
          <p:spPr>
            <a:xfrm>
              <a:off x="373544" y="1409099"/>
              <a:ext cx="21729" cy="28295"/>
            </a:xfrm>
            <a:custGeom>
              <a:avLst/>
              <a:gdLst/>
              <a:ahLst/>
              <a:cxnLst/>
              <a:rect l="l" t="t" r="r" b="b"/>
              <a:pathLst>
                <a:path w="21600" h="21600" extrusionOk="0">
                  <a:moveTo>
                    <a:pt x="5814" y="0"/>
                  </a:moveTo>
                  <a:cubicBezTo>
                    <a:pt x="2209" y="0"/>
                    <a:pt x="0" y="2195"/>
                    <a:pt x="0" y="5662"/>
                  </a:cubicBezTo>
                  <a:cubicBezTo>
                    <a:pt x="0" y="11174"/>
                    <a:pt x="4125" y="17509"/>
                    <a:pt x="10297" y="20677"/>
                  </a:cubicBezTo>
                  <a:cubicBezTo>
                    <a:pt x="11953" y="21301"/>
                    <a:pt x="13545" y="21600"/>
                    <a:pt x="14941" y="21600"/>
                  </a:cubicBezTo>
                  <a:cubicBezTo>
                    <a:pt x="18872" y="21600"/>
                    <a:pt x="21600" y="19405"/>
                    <a:pt x="21600" y="15913"/>
                  </a:cubicBezTo>
                  <a:cubicBezTo>
                    <a:pt x="21600" y="10401"/>
                    <a:pt x="16468" y="4066"/>
                    <a:pt x="10297" y="923"/>
                  </a:cubicBezTo>
                  <a:cubicBezTo>
                    <a:pt x="8640" y="274"/>
                    <a:pt x="7146" y="0"/>
                    <a:pt x="581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6"/>
            <p:cNvSpPr/>
            <p:nvPr/>
          </p:nvSpPr>
          <p:spPr>
            <a:xfrm>
              <a:off x="421140" y="1436675"/>
              <a:ext cx="21744" cy="28459"/>
            </a:xfrm>
            <a:custGeom>
              <a:avLst/>
              <a:gdLst/>
              <a:ahLst/>
              <a:cxnLst/>
              <a:rect l="l" t="t" r="r" b="b"/>
              <a:pathLst>
                <a:path w="19719" h="21600" extrusionOk="0">
                  <a:moveTo>
                    <a:pt x="5015" y="0"/>
                  </a:moveTo>
                  <a:cubicBezTo>
                    <a:pt x="4215" y="0"/>
                    <a:pt x="3474" y="124"/>
                    <a:pt x="2822" y="397"/>
                  </a:cubicBezTo>
                  <a:cubicBezTo>
                    <a:pt x="-941" y="2753"/>
                    <a:pt x="-941" y="8258"/>
                    <a:pt x="2822" y="14532"/>
                  </a:cubicBezTo>
                  <a:cubicBezTo>
                    <a:pt x="5726" y="18773"/>
                    <a:pt x="10289" y="21600"/>
                    <a:pt x="13933" y="21600"/>
                  </a:cubicBezTo>
                  <a:cubicBezTo>
                    <a:pt x="15029" y="21600"/>
                    <a:pt x="16037" y="21352"/>
                    <a:pt x="16896" y="20831"/>
                  </a:cubicBezTo>
                  <a:cubicBezTo>
                    <a:pt x="20659" y="19244"/>
                    <a:pt x="20659" y="12970"/>
                    <a:pt x="16896" y="7465"/>
                  </a:cubicBezTo>
                  <a:cubicBezTo>
                    <a:pt x="13815" y="2926"/>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6"/>
            <p:cNvSpPr/>
            <p:nvPr/>
          </p:nvSpPr>
          <p:spPr>
            <a:xfrm>
              <a:off x="469797" y="1464773"/>
              <a:ext cx="21728" cy="28099"/>
            </a:xfrm>
            <a:custGeom>
              <a:avLst/>
              <a:gdLst/>
              <a:ahLst/>
              <a:cxnLst/>
              <a:rect l="l" t="t" r="r" b="b"/>
              <a:pathLst>
                <a:path w="21600" h="21600" extrusionOk="0">
                  <a:moveTo>
                    <a:pt x="5327" y="0"/>
                  </a:moveTo>
                  <a:cubicBezTo>
                    <a:pt x="2014" y="0"/>
                    <a:pt x="0" y="1959"/>
                    <a:pt x="0" y="5852"/>
                  </a:cubicBezTo>
                  <a:cubicBezTo>
                    <a:pt x="0" y="11428"/>
                    <a:pt x="4093" y="17782"/>
                    <a:pt x="10264" y="20168"/>
                  </a:cubicBezTo>
                  <a:cubicBezTo>
                    <a:pt x="12148" y="21148"/>
                    <a:pt x="13934" y="21600"/>
                    <a:pt x="15526" y="21600"/>
                  </a:cubicBezTo>
                  <a:cubicBezTo>
                    <a:pt x="19099" y="21600"/>
                    <a:pt x="21600" y="19264"/>
                    <a:pt x="21600" y="15396"/>
                  </a:cubicBezTo>
                  <a:cubicBezTo>
                    <a:pt x="21600" y="10624"/>
                    <a:pt x="16435" y="3466"/>
                    <a:pt x="10264" y="1080"/>
                  </a:cubicBezTo>
                  <a:cubicBezTo>
                    <a:pt x="8413" y="352"/>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6"/>
            <p:cNvSpPr/>
            <p:nvPr/>
          </p:nvSpPr>
          <p:spPr>
            <a:xfrm>
              <a:off x="40383" y="1309187"/>
              <a:ext cx="488389" cy="387464"/>
            </a:xfrm>
            <a:custGeom>
              <a:avLst/>
              <a:gdLst/>
              <a:ahLst/>
              <a:cxnLst/>
              <a:rect l="l" t="t" r="r" b="b"/>
              <a:pathLst>
                <a:path w="21600" h="21600" extrusionOk="0">
                  <a:moveTo>
                    <a:pt x="348" y="0"/>
                  </a:moveTo>
                  <a:cubicBezTo>
                    <a:pt x="137" y="0"/>
                    <a:pt x="0" y="193"/>
                    <a:pt x="0" y="561"/>
                  </a:cubicBezTo>
                  <a:lnTo>
                    <a:pt x="0" y="5348"/>
                  </a:lnTo>
                  <a:cubicBezTo>
                    <a:pt x="0" y="5810"/>
                    <a:pt x="275" y="6444"/>
                    <a:pt x="640" y="6675"/>
                  </a:cubicBezTo>
                  <a:lnTo>
                    <a:pt x="20958" y="21500"/>
                  </a:lnTo>
                  <a:cubicBezTo>
                    <a:pt x="21065" y="21567"/>
                    <a:pt x="21165" y="21600"/>
                    <a:pt x="21252" y="21600"/>
                  </a:cubicBezTo>
                  <a:cubicBezTo>
                    <a:pt x="21461" y="21600"/>
                    <a:pt x="21600" y="21405"/>
                    <a:pt x="21600" y="21037"/>
                  </a:cubicBezTo>
                  <a:lnTo>
                    <a:pt x="21600" y="16251"/>
                  </a:lnTo>
                  <a:cubicBezTo>
                    <a:pt x="21600" y="15790"/>
                    <a:pt x="21325" y="15154"/>
                    <a:pt x="20958" y="14923"/>
                  </a:cubicBezTo>
                  <a:lnTo>
                    <a:pt x="640" y="100"/>
                  </a:lnTo>
                  <a:cubicBezTo>
                    <a:pt x="533"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6"/>
            <p:cNvSpPr/>
            <p:nvPr/>
          </p:nvSpPr>
          <p:spPr>
            <a:xfrm>
              <a:off x="64168" y="1346139"/>
              <a:ext cx="164540"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6"/>
            <p:cNvSpPr/>
            <p:nvPr/>
          </p:nvSpPr>
          <p:spPr>
            <a:xfrm>
              <a:off x="64168" y="1372016"/>
              <a:ext cx="164540"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6"/>
            <p:cNvSpPr/>
            <p:nvPr/>
          </p:nvSpPr>
          <p:spPr>
            <a:xfrm>
              <a:off x="64168" y="1398905"/>
              <a:ext cx="164540"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6"/>
            <p:cNvSpPr/>
            <p:nvPr/>
          </p:nvSpPr>
          <p:spPr>
            <a:xfrm>
              <a:off x="373544" y="1547565"/>
              <a:ext cx="21729" cy="28458"/>
            </a:xfrm>
            <a:custGeom>
              <a:avLst/>
              <a:gdLst/>
              <a:ahLst/>
              <a:cxnLst/>
              <a:rect l="l" t="t" r="r" b="b"/>
              <a:pathLst>
                <a:path w="21600" h="21600" extrusionOk="0">
                  <a:moveTo>
                    <a:pt x="5359" y="0"/>
                  </a:moveTo>
                  <a:cubicBezTo>
                    <a:pt x="2014" y="0"/>
                    <a:pt x="0" y="1910"/>
                    <a:pt x="0" y="5753"/>
                  </a:cubicBezTo>
                  <a:cubicBezTo>
                    <a:pt x="0" y="11259"/>
                    <a:pt x="4125" y="17533"/>
                    <a:pt x="10297" y="20682"/>
                  </a:cubicBezTo>
                  <a:cubicBezTo>
                    <a:pt x="11921" y="21302"/>
                    <a:pt x="13447" y="21600"/>
                    <a:pt x="14844" y="21600"/>
                  </a:cubicBezTo>
                  <a:cubicBezTo>
                    <a:pt x="18807" y="21600"/>
                    <a:pt x="21600" y="19244"/>
                    <a:pt x="21600" y="15177"/>
                  </a:cubicBezTo>
                  <a:cubicBezTo>
                    <a:pt x="21600" y="10465"/>
                    <a:pt x="16468" y="3397"/>
                    <a:pt x="10297" y="1042"/>
                  </a:cubicBezTo>
                  <a:cubicBezTo>
                    <a:pt x="8445" y="347"/>
                    <a:pt x="6789" y="0"/>
                    <a:pt x="535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6"/>
            <p:cNvSpPr/>
            <p:nvPr/>
          </p:nvSpPr>
          <p:spPr>
            <a:xfrm>
              <a:off x="421148" y="1575500"/>
              <a:ext cx="21729" cy="28067"/>
            </a:xfrm>
            <a:custGeom>
              <a:avLst/>
              <a:gdLst/>
              <a:ahLst/>
              <a:cxnLst/>
              <a:rect l="l" t="t" r="r" b="b"/>
              <a:pathLst>
                <a:path w="21600" h="21600" extrusionOk="0">
                  <a:moveTo>
                    <a:pt x="6139" y="0"/>
                  </a:moveTo>
                  <a:cubicBezTo>
                    <a:pt x="2534" y="0"/>
                    <a:pt x="0" y="1936"/>
                    <a:pt x="0" y="5834"/>
                  </a:cubicBezTo>
                  <a:cubicBezTo>
                    <a:pt x="0" y="11416"/>
                    <a:pt x="5132" y="17803"/>
                    <a:pt x="11303" y="20192"/>
                  </a:cubicBezTo>
                  <a:cubicBezTo>
                    <a:pt x="13220" y="21147"/>
                    <a:pt x="14909" y="21600"/>
                    <a:pt x="16338" y="21600"/>
                  </a:cubicBezTo>
                  <a:cubicBezTo>
                    <a:pt x="19619" y="21600"/>
                    <a:pt x="21600" y="19261"/>
                    <a:pt x="21600" y="15414"/>
                  </a:cubicBezTo>
                  <a:cubicBezTo>
                    <a:pt x="21600" y="9832"/>
                    <a:pt x="17475" y="3445"/>
                    <a:pt x="11303" y="1056"/>
                  </a:cubicBezTo>
                  <a:cubicBezTo>
                    <a:pt x="9452" y="352"/>
                    <a:pt x="7698" y="0"/>
                    <a:pt x="613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6"/>
            <p:cNvSpPr/>
            <p:nvPr/>
          </p:nvSpPr>
          <p:spPr>
            <a:xfrm>
              <a:off x="469005" y="1602749"/>
              <a:ext cx="22505" cy="28491"/>
            </a:xfrm>
            <a:custGeom>
              <a:avLst/>
              <a:gdLst/>
              <a:ahLst/>
              <a:cxnLst/>
              <a:rect l="l" t="t" r="r" b="b"/>
              <a:pathLst>
                <a:path w="19575" h="21600" extrusionOk="0">
                  <a:moveTo>
                    <a:pt x="6061" y="0"/>
                  </a:moveTo>
                  <a:cubicBezTo>
                    <a:pt x="5094" y="0"/>
                    <a:pt x="4185" y="248"/>
                    <a:pt x="3389" y="793"/>
                  </a:cubicBezTo>
                  <a:cubicBezTo>
                    <a:pt x="-1130" y="2353"/>
                    <a:pt x="-1130" y="8645"/>
                    <a:pt x="3389" y="14119"/>
                  </a:cubicBezTo>
                  <a:cubicBezTo>
                    <a:pt x="6345" y="18652"/>
                    <a:pt x="10551" y="21600"/>
                    <a:pt x="14445" y="21600"/>
                  </a:cubicBezTo>
                  <a:cubicBezTo>
                    <a:pt x="15269" y="21600"/>
                    <a:pt x="16093" y="21451"/>
                    <a:pt x="16889" y="21179"/>
                  </a:cubicBezTo>
                  <a:cubicBezTo>
                    <a:pt x="20470" y="18826"/>
                    <a:pt x="20470" y="13351"/>
                    <a:pt x="16889" y="7852"/>
                  </a:cubicBezTo>
                  <a:cubicBezTo>
                    <a:pt x="13393" y="2997"/>
                    <a:pt x="9357" y="0"/>
                    <a:pt x="606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6"/>
            <p:cNvSpPr/>
            <p:nvPr/>
          </p:nvSpPr>
          <p:spPr>
            <a:xfrm>
              <a:off x="40383" y="1447358"/>
              <a:ext cx="488389" cy="387922"/>
            </a:xfrm>
            <a:custGeom>
              <a:avLst/>
              <a:gdLst/>
              <a:ahLst/>
              <a:cxnLst/>
              <a:rect l="l" t="t" r="r" b="b"/>
              <a:pathLst>
                <a:path w="21600" h="21600" extrusionOk="0">
                  <a:moveTo>
                    <a:pt x="342" y="0"/>
                  </a:moveTo>
                  <a:cubicBezTo>
                    <a:pt x="136" y="0"/>
                    <a:pt x="0" y="222"/>
                    <a:pt x="0" y="588"/>
                  </a:cubicBezTo>
                  <a:lnTo>
                    <a:pt x="0" y="5369"/>
                  </a:lnTo>
                  <a:cubicBezTo>
                    <a:pt x="0" y="5829"/>
                    <a:pt x="275" y="6464"/>
                    <a:pt x="640" y="6693"/>
                  </a:cubicBezTo>
                  <a:lnTo>
                    <a:pt x="20958" y="21500"/>
                  </a:lnTo>
                  <a:cubicBezTo>
                    <a:pt x="21065" y="21567"/>
                    <a:pt x="21165" y="21600"/>
                    <a:pt x="21252" y="21600"/>
                  </a:cubicBezTo>
                  <a:cubicBezTo>
                    <a:pt x="21461" y="21600"/>
                    <a:pt x="21600" y="21407"/>
                    <a:pt x="21600" y="21040"/>
                  </a:cubicBezTo>
                  <a:lnTo>
                    <a:pt x="21600" y="16257"/>
                  </a:lnTo>
                  <a:cubicBezTo>
                    <a:pt x="21600" y="15738"/>
                    <a:pt x="21325" y="15163"/>
                    <a:pt x="20958" y="14874"/>
                  </a:cubicBezTo>
                  <a:lnTo>
                    <a:pt x="640" y="126"/>
                  </a:lnTo>
                  <a:cubicBezTo>
                    <a:pt x="532" y="40"/>
                    <a:pt x="431" y="0"/>
                    <a:pt x="34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6"/>
            <p:cNvSpPr/>
            <p:nvPr/>
          </p:nvSpPr>
          <p:spPr>
            <a:xfrm>
              <a:off x="64168" y="1484801"/>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6"/>
            <p:cNvSpPr/>
            <p:nvPr/>
          </p:nvSpPr>
          <p:spPr>
            <a:xfrm>
              <a:off x="64168" y="1510678"/>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6"/>
            <p:cNvSpPr/>
            <p:nvPr/>
          </p:nvSpPr>
          <p:spPr>
            <a:xfrm>
              <a:off x="64168" y="1537567"/>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6"/>
            <p:cNvSpPr/>
            <p:nvPr/>
          </p:nvSpPr>
          <p:spPr>
            <a:xfrm>
              <a:off x="373544" y="1685737"/>
              <a:ext cx="21729" cy="28558"/>
            </a:xfrm>
            <a:custGeom>
              <a:avLst/>
              <a:gdLst/>
              <a:ahLst/>
              <a:cxnLst/>
              <a:rect l="l" t="t" r="r" b="b"/>
              <a:pathLst>
                <a:path w="21600" h="21600" extrusionOk="0">
                  <a:moveTo>
                    <a:pt x="5262" y="0"/>
                  </a:moveTo>
                  <a:cubicBezTo>
                    <a:pt x="1981" y="0"/>
                    <a:pt x="0" y="2298"/>
                    <a:pt x="0" y="6104"/>
                  </a:cubicBezTo>
                  <a:cubicBezTo>
                    <a:pt x="0" y="11591"/>
                    <a:pt x="4125" y="17843"/>
                    <a:pt x="10297" y="20191"/>
                  </a:cubicBezTo>
                  <a:cubicBezTo>
                    <a:pt x="12180" y="21155"/>
                    <a:pt x="13967" y="21600"/>
                    <a:pt x="15558" y="21600"/>
                  </a:cubicBezTo>
                  <a:cubicBezTo>
                    <a:pt x="19131" y="21600"/>
                    <a:pt x="21600" y="19302"/>
                    <a:pt x="21600" y="15496"/>
                  </a:cubicBezTo>
                  <a:cubicBezTo>
                    <a:pt x="21600" y="10009"/>
                    <a:pt x="16468" y="3757"/>
                    <a:pt x="10297" y="1409"/>
                  </a:cubicBezTo>
                  <a:cubicBezTo>
                    <a:pt x="8413" y="445"/>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6"/>
            <p:cNvSpPr/>
            <p:nvPr/>
          </p:nvSpPr>
          <p:spPr>
            <a:xfrm>
              <a:off x="421148" y="1713672"/>
              <a:ext cx="21729" cy="28099"/>
            </a:xfrm>
            <a:custGeom>
              <a:avLst/>
              <a:gdLst/>
              <a:ahLst/>
              <a:cxnLst/>
              <a:rect l="l" t="t" r="r" b="b"/>
              <a:pathLst>
                <a:path w="21600" h="21600" extrusionOk="0">
                  <a:moveTo>
                    <a:pt x="6074" y="0"/>
                  </a:moveTo>
                  <a:cubicBezTo>
                    <a:pt x="2469" y="0"/>
                    <a:pt x="0" y="2336"/>
                    <a:pt x="0" y="6204"/>
                  </a:cubicBezTo>
                  <a:cubicBezTo>
                    <a:pt x="0" y="10976"/>
                    <a:pt x="5132" y="18134"/>
                    <a:pt x="11303" y="20520"/>
                  </a:cubicBezTo>
                  <a:cubicBezTo>
                    <a:pt x="13155" y="21248"/>
                    <a:pt x="14844" y="21600"/>
                    <a:pt x="16273" y="21600"/>
                  </a:cubicBezTo>
                  <a:cubicBezTo>
                    <a:pt x="19586" y="21600"/>
                    <a:pt x="21600" y="19641"/>
                    <a:pt x="21600" y="15748"/>
                  </a:cubicBezTo>
                  <a:cubicBezTo>
                    <a:pt x="21600" y="10172"/>
                    <a:pt x="17475" y="3818"/>
                    <a:pt x="11303" y="1432"/>
                  </a:cubicBezTo>
                  <a:cubicBezTo>
                    <a:pt x="9420" y="452"/>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6"/>
            <p:cNvSpPr/>
            <p:nvPr/>
          </p:nvSpPr>
          <p:spPr>
            <a:xfrm>
              <a:off x="469005" y="1741411"/>
              <a:ext cx="22505" cy="28459"/>
            </a:xfrm>
            <a:custGeom>
              <a:avLst/>
              <a:gdLst/>
              <a:ahLst/>
              <a:cxnLst/>
              <a:rect l="l" t="t" r="r" b="b"/>
              <a:pathLst>
                <a:path w="19575" h="21600" extrusionOk="0">
                  <a:moveTo>
                    <a:pt x="6117" y="0"/>
                  </a:moveTo>
                  <a:cubicBezTo>
                    <a:pt x="5123" y="0"/>
                    <a:pt x="4213" y="248"/>
                    <a:pt x="3389" y="769"/>
                  </a:cubicBezTo>
                  <a:cubicBezTo>
                    <a:pt x="-1130" y="2356"/>
                    <a:pt x="-1130" y="8630"/>
                    <a:pt x="3389" y="14135"/>
                  </a:cubicBezTo>
                  <a:cubicBezTo>
                    <a:pt x="6345" y="18674"/>
                    <a:pt x="10551" y="21600"/>
                    <a:pt x="14445" y="21600"/>
                  </a:cubicBezTo>
                  <a:cubicBezTo>
                    <a:pt x="15269" y="21600"/>
                    <a:pt x="16093" y="21476"/>
                    <a:pt x="16889" y="21203"/>
                  </a:cubicBezTo>
                  <a:cubicBezTo>
                    <a:pt x="20470" y="18847"/>
                    <a:pt x="20470" y="12573"/>
                    <a:pt x="16889" y="7068"/>
                  </a:cubicBezTo>
                  <a:cubicBezTo>
                    <a:pt x="13422" y="2827"/>
                    <a:pt x="9414" y="0"/>
                    <a:pt x="611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6"/>
            <p:cNvSpPr/>
            <p:nvPr/>
          </p:nvSpPr>
          <p:spPr>
            <a:xfrm>
              <a:off x="40383" y="1585988"/>
              <a:ext cx="488389" cy="387791"/>
            </a:xfrm>
            <a:custGeom>
              <a:avLst/>
              <a:gdLst/>
              <a:ahLst/>
              <a:cxnLst/>
              <a:rect l="l" t="t" r="r" b="b"/>
              <a:pathLst>
                <a:path w="21600" h="21600" extrusionOk="0">
                  <a:moveTo>
                    <a:pt x="338" y="0"/>
                  </a:moveTo>
                  <a:cubicBezTo>
                    <a:pt x="133" y="0"/>
                    <a:pt x="0" y="209"/>
                    <a:pt x="0" y="531"/>
                  </a:cubicBezTo>
                  <a:lnTo>
                    <a:pt x="0" y="5314"/>
                  </a:lnTo>
                  <a:cubicBezTo>
                    <a:pt x="0" y="5833"/>
                    <a:pt x="275" y="6466"/>
                    <a:pt x="640" y="6697"/>
                  </a:cubicBezTo>
                  <a:lnTo>
                    <a:pt x="20958" y="21509"/>
                  </a:lnTo>
                  <a:cubicBezTo>
                    <a:pt x="21057" y="21571"/>
                    <a:pt x="21149" y="21600"/>
                    <a:pt x="21230" y="21600"/>
                  </a:cubicBezTo>
                  <a:cubicBezTo>
                    <a:pt x="21453" y="21600"/>
                    <a:pt x="21600" y="21385"/>
                    <a:pt x="21600" y="21049"/>
                  </a:cubicBezTo>
                  <a:lnTo>
                    <a:pt x="21600" y="16264"/>
                  </a:lnTo>
                  <a:cubicBezTo>
                    <a:pt x="21600" y="15745"/>
                    <a:pt x="21325" y="15169"/>
                    <a:pt x="20958" y="14881"/>
                  </a:cubicBezTo>
                  <a:lnTo>
                    <a:pt x="640" y="127"/>
                  </a:lnTo>
                  <a:cubicBezTo>
                    <a:pt x="529" y="40"/>
                    <a:pt x="426" y="0"/>
                    <a:pt x="33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6"/>
            <p:cNvSpPr/>
            <p:nvPr/>
          </p:nvSpPr>
          <p:spPr>
            <a:xfrm>
              <a:off x="64168" y="1622418"/>
              <a:ext cx="164540"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6"/>
            <p:cNvSpPr/>
            <p:nvPr/>
          </p:nvSpPr>
          <p:spPr>
            <a:xfrm>
              <a:off x="64168" y="1649307"/>
              <a:ext cx="164540"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6"/>
            <p:cNvSpPr/>
            <p:nvPr/>
          </p:nvSpPr>
          <p:spPr>
            <a:xfrm>
              <a:off x="64168" y="1675184"/>
              <a:ext cx="164540"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6"/>
            <p:cNvSpPr/>
            <p:nvPr/>
          </p:nvSpPr>
          <p:spPr>
            <a:xfrm>
              <a:off x="373544" y="1824399"/>
              <a:ext cx="21729" cy="28067"/>
            </a:xfrm>
            <a:custGeom>
              <a:avLst/>
              <a:gdLst/>
              <a:ahLst/>
              <a:cxnLst/>
              <a:rect l="l" t="t" r="r" b="b"/>
              <a:pathLst>
                <a:path w="21600" h="21600" extrusionOk="0">
                  <a:moveTo>
                    <a:pt x="5262" y="0"/>
                  </a:moveTo>
                  <a:cubicBezTo>
                    <a:pt x="1981" y="0"/>
                    <a:pt x="0" y="2339"/>
                    <a:pt x="0" y="6211"/>
                  </a:cubicBezTo>
                  <a:cubicBezTo>
                    <a:pt x="0" y="10989"/>
                    <a:pt x="4125" y="18155"/>
                    <a:pt x="10297" y="20544"/>
                  </a:cubicBezTo>
                  <a:cubicBezTo>
                    <a:pt x="12148" y="21248"/>
                    <a:pt x="13902" y="21600"/>
                    <a:pt x="15461" y="21600"/>
                  </a:cubicBezTo>
                  <a:cubicBezTo>
                    <a:pt x="19099" y="21600"/>
                    <a:pt x="21600" y="19664"/>
                    <a:pt x="21600" y="15766"/>
                  </a:cubicBezTo>
                  <a:cubicBezTo>
                    <a:pt x="21600" y="10184"/>
                    <a:pt x="16468" y="3822"/>
                    <a:pt x="10297" y="1433"/>
                  </a:cubicBezTo>
                  <a:cubicBezTo>
                    <a:pt x="8413" y="453"/>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6"/>
            <p:cNvSpPr/>
            <p:nvPr/>
          </p:nvSpPr>
          <p:spPr>
            <a:xfrm>
              <a:off x="421140" y="1851582"/>
              <a:ext cx="21744" cy="28492"/>
            </a:xfrm>
            <a:custGeom>
              <a:avLst/>
              <a:gdLst/>
              <a:ahLst/>
              <a:cxnLst/>
              <a:rect l="l" t="t" r="r" b="b"/>
              <a:pathLst>
                <a:path w="19719" h="21600" extrusionOk="0">
                  <a:moveTo>
                    <a:pt x="5015" y="0"/>
                  </a:moveTo>
                  <a:cubicBezTo>
                    <a:pt x="4215" y="0"/>
                    <a:pt x="3474" y="124"/>
                    <a:pt x="2822" y="396"/>
                  </a:cubicBezTo>
                  <a:cubicBezTo>
                    <a:pt x="-941" y="2750"/>
                    <a:pt x="-941" y="9041"/>
                    <a:pt x="2822" y="14516"/>
                  </a:cubicBezTo>
                  <a:cubicBezTo>
                    <a:pt x="5726" y="18751"/>
                    <a:pt x="10289" y="21600"/>
                    <a:pt x="13933" y="21600"/>
                  </a:cubicBezTo>
                  <a:cubicBezTo>
                    <a:pt x="15029" y="21600"/>
                    <a:pt x="16037" y="21352"/>
                    <a:pt x="16896" y="20807"/>
                  </a:cubicBezTo>
                  <a:cubicBezTo>
                    <a:pt x="20659" y="19222"/>
                    <a:pt x="20659" y="12955"/>
                    <a:pt x="16896" y="7456"/>
                  </a:cubicBezTo>
                  <a:cubicBezTo>
                    <a:pt x="13815" y="2923"/>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6"/>
            <p:cNvSpPr/>
            <p:nvPr/>
          </p:nvSpPr>
          <p:spPr>
            <a:xfrm>
              <a:off x="469005" y="1879518"/>
              <a:ext cx="22505" cy="28491"/>
            </a:xfrm>
            <a:custGeom>
              <a:avLst/>
              <a:gdLst/>
              <a:ahLst/>
              <a:cxnLst/>
              <a:rect l="l" t="t" r="r" b="b"/>
              <a:pathLst>
                <a:path w="19575" h="21600" extrusionOk="0">
                  <a:moveTo>
                    <a:pt x="5407" y="0"/>
                  </a:moveTo>
                  <a:cubicBezTo>
                    <a:pt x="4696" y="0"/>
                    <a:pt x="4014" y="124"/>
                    <a:pt x="3389" y="396"/>
                  </a:cubicBezTo>
                  <a:cubicBezTo>
                    <a:pt x="-1130" y="2750"/>
                    <a:pt x="-1130" y="8249"/>
                    <a:pt x="3389" y="14516"/>
                  </a:cubicBezTo>
                  <a:cubicBezTo>
                    <a:pt x="6146" y="18751"/>
                    <a:pt x="9983" y="21600"/>
                    <a:pt x="13677" y="21600"/>
                  </a:cubicBezTo>
                  <a:cubicBezTo>
                    <a:pt x="14757" y="21600"/>
                    <a:pt x="15837" y="21352"/>
                    <a:pt x="16889" y="20807"/>
                  </a:cubicBezTo>
                  <a:cubicBezTo>
                    <a:pt x="20470" y="19247"/>
                    <a:pt x="20470" y="12955"/>
                    <a:pt x="16889" y="7456"/>
                  </a:cubicBezTo>
                  <a:cubicBezTo>
                    <a:pt x="13166" y="2923"/>
                    <a:pt x="8817" y="0"/>
                    <a:pt x="540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6"/>
            <p:cNvSpPr/>
            <p:nvPr/>
          </p:nvSpPr>
          <p:spPr>
            <a:xfrm>
              <a:off x="40383" y="1724259"/>
              <a:ext cx="488389" cy="387758"/>
            </a:xfrm>
            <a:custGeom>
              <a:avLst/>
              <a:gdLst/>
              <a:ahLst/>
              <a:cxnLst/>
              <a:rect l="l" t="t" r="r" b="b"/>
              <a:pathLst>
                <a:path w="21600" h="21600" extrusionOk="0">
                  <a:moveTo>
                    <a:pt x="370" y="0"/>
                  </a:moveTo>
                  <a:cubicBezTo>
                    <a:pt x="147" y="0"/>
                    <a:pt x="0" y="215"/>
                    <a:pt x="0" y="551"/>
                  </a:cubicBezTo>
                  <a:lnTo>
                    <a:pt x="0" y="5336"/>
                  </a:lnTo>
                  <a:cubicBezTo>
                    <a:pt x="0" y="5855"/>
                    <a:pt x="275" y="6430"/>
                    <a:pt x="640" y="6720"/>
                  </a:cubicBezTo>
                  <a:lnTo>
                    <a:pt x="20958" y="21474"/>
                  </a:lnTo>
                  <a:cubicBezTo>
                    <a:pt x="21068" y="21560"/>
                    <a:pt x="21168" y="21600"/>
                    <a:pt x="21256" y="21600"/>
                  </a:cubicBezTo>
                  <a:cubicBezTo>
                    <a:pt x="21464" y="21600"/>
                    <a:pt x="21600" y="21378"/>
                    <a:pt x="21600" y="21014"/>
                  </a:cubicBezTo>
                  <a:lnTo>
                    <a:pt x="21600" y="16287"/>
                  </a:lnTo>
                  <a:cubicBezTo>
                    <a:pt x="21600" y="15769"/>
                    <a:pt x="21325" y="15133"/>
                    <a:pt x="20958" y="14904"/>
                  </a:cubicBezTo>
                  <a:lnTo>
                    <a:pt x="640" y="91"/>
                  </a:lnTo>
                  <a:cubicBezTo>
                    <a:pt x="542" y="29"/>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6"/>
            <p:cNvSpPr/>
            <p:nvPr/>
          </p:nvSpPr>
          <p:spPr>
            <a:xfrm>
              <a:off x="64168" y="1761080"/>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6"/>
            <p:cNvSpPr/>
            <p:nvPr/>
          </p:nvSpPr>
          <p:spPr>
            <a:xfrm>
              <a:off x="64168" y="1787969"/>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6"/>
            <p:cNvSpPr/>
            <p:nvPr/>
          </p:nvSpPr>
          <p:spPr>
            <a:xfrm>
              <a:off x="64168" y="1813846"/>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6"/>
            <p:cNvSpPr/>
            <p:nvPr/>
          </p:nvSpPr>
          <p:spPr>
            <a:xfrm>
              <a:off x="373544" y="1962637"/>
              <a:ext cx="21729" cy="28328"/>
            </a:xfrm>
            <a:custGeom>
              <a:avLst/>
              <a:gdLst/>
              <a:ahLst/>
              <a:cxnLst/>
              <a:rect l="l" t="t" r="r" b="b"/>
              <a:pathLst>
                <a:path w="21600" h="21600" extrusionOk="0">
                  <a:moveTo>
                    <a:pt x="5814" y="0"/>
                  </a:moveTo>
                  <a:cubicBezTo>
                    <a:pt x="2209" y="0"/>
                    <a:pt x="0" y="2217"/>
                    <a:pt x="0" y="5680"/>
                  </a:cubicBezTo>
                  <a:cubicBezTo>
                    <a:pt x="0" y="11186"/>
                    <a:pt x="4125" y="17514"/>
                    <a:pt x="10297" y="20653"/>
                  </a:cubicBezTo>
                  <a:cubicBezTo>
                    <a:pt x="11953" y="21301"/>
                    <a:pt x="13545" y="21600"/>
                    <a:pt x="14941" y="21600"/>
                  </a:cubicBezTo>
                  <a:cubicBezTo>
                    <a:pt x="18872" y="21600"/>
                    <a:pt x="21600" y="19383"/>
                    <a:pt x="21600" y="15920"/>
                  </a:cubicBezTo>
                  <a:cubicBezTo>
                    <a:pt x="21600" y="10414"/>
                    <a:pt x="16468" y="4086"/>
                    <a:pt x="10297" y="947"/>
                  </a:cubicBezTo>
                  <a:cubicBezTo>
                    <a:pt x="8640" y="299"/>
                    <a:pt x="7146" y="0"/>
                    <a:pt x="581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6"/>
            <p:cNvSpPr/>
            <p:nvPr/>
          </p:nvSpPr>
          <p:spPr>
            <a:xfrm>
              <a:off x="421140" y="1990245"/>
              <a:ext cx="21744" cy="28459"/>
            </a:xfrm>
            <a:custGeom>
              <a:avLst/>
              <a:gdLst/>
              <a:ahLst/>
              <a:cxnLst/>
              <a:rect l="l" t="t" r="r" b="b"/>
              <a:pathLst>
                <a:path w="19719" h="21600" extrusionOk="0">
                  <a:moveTo>
                    <a:pt x="5015" y="0"/>
                  </a:moveTo>
                  <a:cubicBezTo>
                    <a:pt x="4215" y="0"/>
                    <a:pt x="3474" y="124"/>
                    <a:pt x="2822" y="397"/>
                  </a:cubicBezTo>
                  <a:cubicBezTo>
                    <a:pt x="-941" y="2753"/>
                    <a:pt x="-941" y="8258"/>
                    <a:pt x="2822" y="14532"/>
                  </a:cubicBezTo>
                  <a:cubicBezTo>
                    <a:pt x="5726" y="18773"/>
                    <a:pt x="10289" y="21600"/>
                    <a:pt x="13933" y="21600"/>
                  </a:cubicBezTo>
                  <a:cubicBezTo>
                    <a:pt x="15029" y="21600"/>
                    <a:pt x="16037" y="21352"/>
                    <a:pt x="16896" y="20806"/>
                  </a:cubicBezTo>
                  <a:cubicBezTo>
                    <a:pt x="20659" y="19244"/>
                    <a:pt x="20659" y="12970"/>
                    <a:pt x="16896" y="7465"/>
                  </a:cubicBezTo>
                  <a:cubicBezTo>
                    <a:pt x="13815" y="2926"/>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6"/>
            <p:cNvSpPr/>
            <p:nvPr/>
          </p:nvSpPr>
          <p:spPr>
            <a:xfrm>
              <a:off x="469797" y="2018344"/>
              <a:ext cx="21728" cy="28099"/>
            </a:xfrm>
            <a:custGeom>
              <a:avLst/>
              <a:gdLst/>
              <a:ahLst/>
              <a:cxnLst/>
              <a:rect l="l" t="t" r="r" b="b"/>
              <a:pathLst>
                <a:path w="21600" h="21600" extrusionOk="0">
                  <a:moveTo>
                    <a:pt x="5327" y="0"/>
                  </a:moveTo>
                  <a:cubicBezTo>
                    <a:pt x="2014" y="0"/>
                    <a:pt x="0" y="1959"/>
                    <a:pt x="0" y="5852"/>
                  </a:cubicBezTo>
                  <a:cubicBezTo>
                    <a:pt x="0" y="11403"/>
                    <a:pt x="4093" y="17782"/>
                    <a:pt x="10264" y="20168"/>
                  </a:cubicBezTo>
                  <a:cubicBezTo>
                    <a:pt x="12148" y="21148"/>
                    <a:pt x="13934" y="21600"/>
                    <a:pt x="15526" y="21600"/>
                  </a:cubicBezTo>
                  <a:cubicBezTo>
                    <a:pt x="19099" y="21600"/>
                    <a:pt x="21600" y="19264"/>
                    <a:pt x="21600" y="15396"/>
                  </a:cubicBezTo>
                  <a:cubicBezTo>
                    <a:pt x="21600" y="10624"/>
                    <a:pt x="16435" y="3466"/>
                    <a:pt x="10264" y="1080"/>
                  </a:cubicBezTo>
                  <a:cubicBezTo>
                    <a:pt x="8413" y="352"/>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6"/>
            <p:cNvSpPr/>
            <p:nvPr/>
          </p:nvSpPr>
          <p:spPr>
            <a:xfrm>
              <a:off x="40383" y="1862725"/>
              <a:ext cx="488389" cy="387497"/>
            </a:xfrm>
            <a:custGeom>
              <a:avLst/>
              <a:gdLst/>
              <a:ahLst/>
              <a:cxnLst/>
              <a:rect l="l" t="t" r="r" b="b"/>
              <a:pathLst>
                <a:path w="21600" h="21600" extrusionOk="0">
                  <a:moveTo>
                    <a:pt x="348" y="0"/>
                  </a:moveTo>
                  <a:cubicBezTo>
                    <a:pt x="137" y="0"/>
                    <a:pt x="0" y="195"/>
                    <a:pt x="0" y="563"/>
                  </a:cubicBezTo>
                  <a:lnTo>
                    <a:pt x="0" y="5349"/>
                  </a:lnTo>
                  <a:cubicBezTo>
                    <a:pt x="0" y="5812"/>
                    <a:pt x="275" y="6445"/>
                    <a:pt x="640" y="6677"/>
                  </a:cubicBezTo>
                  <a:lnTo>
                    <a:pt x="20958" y="21500"/>
                  </a:lnTo>
                  <a:cubicBezTo>
                    <a:pt x="21065" y="21567"/>
                    <a:pt x="21165" y="21600"/>
                    <a:pt x="21252" y="21600"/>
                  </a:cubicBezTo>
                  <a:cubicBezTo>
                    <a:pt x="21461" y="21600"/>
                    <a:pt x="21600" y="21405"/>
                    <a:pt x="21600" y="21037"/>
                  </a:cubicBezTo>
                  <a:lnTo>
                    <a:pt x="21600" y="16251"/>
                  </a:lnTo>
                  <a:cubicBezTo>
                    <a:pt x="21600" y="15788"/>
                    <a:pt x="21325" y="15155"/>
                    <a:pt x="20958" y="14923"/>
                  </a:cubicBezTo>
                  <a:lnTo>
                    <a:pt x="640" y="100"/>
                  </a:lnTo>
                  <a:cubicBezTo>
                    <a:pt x="533" y="33"/>
                    <a:pt x="435" y="0"/>
                    <a:pt x="34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6"/>
            <p:cNvSpPr/>
            <p:nvPr/>
          </p:nvSpPr>
          <p:spPr>
            <a:xfrm>
              <a:off x="64168" y="1899709"/>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6"/>
            <p:cNvSpPr/>
            <p:nvPr/>
          </p:nvSpPr>
          <p:spPr>
            <a:xfrm>
              <a:off x="64168" y="1925586"/>
              <a:ext cx="164540"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6"/>
            <p:cNvSpPr/>
            <p:nvPr/>
          </p:nvSpPr>
          <p:spPr>
            <a:xfrm>
              <a:off x="64168" y="1952476"/>
              <a:ext cx="164540"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6"/>
            <p:cNvSpPr/>
            <p:nvPr/>
          </p:nvSpPr>
          <p:spPr>
            <a:xfrm>
              <a:off x="373544" y="2101135"/>
              <a:ext cx="21729" cy="28459"/>
            </a:xfrm>
            <a:custGeom>
              <a:avLst/>
              <a:gdLst/>
              <a:ahLst/>
              <a:cxnLst/>
              <a:rect l="l" t="t" r="r" b="b"/>
              <a:pathLst>
                <a:path w="21600" h="21600" extrusionOk="0">
                  <a:moveTo>
                    <a:pt x="5359" y="0"/>
                  </a:moveTo>
                  <a:cubicBezTo>
                    <a:pt x="2014" y="0"/>
                    <a:pt x="0" y="1910"/>
                    <a:pt x="0" y="5753"/>
                  </a:cubicBezTo>
                  <a:cubicBezTo>
                    <a:pt x="0" y="11259"/>
                    <a:pt x="4125" y="17533"/>
                    <a:pt x="10297" y="20682"/>
                  </a:cubicBezTo>
                  <a:cubicBezTo>
                    <a:pt x="11921" y="21302"/>
                    <a:pt x="13447" y="21600"/>
                    <a:pt x="14844" y="21600"/>
                  </a:cubicBezTo>
                  <a:cubicBezTo>
                    <a:pt x="18807" y="21600"/>
                    <a:pt x="21600" y="19244"/>
                    <a:pt x="21600" y="15177"/>
                  </a:cubicBezTo>
                  <a:cubicBezTo>
                    <a:pt x="21600" y="10465"/>
                    <a:pt x="16468" y="3397"/>
                    <a:pt x="10297" y="1042"/>
                  </a:cubicBezTo>
                  <a:cubicBezTo>
                    <a:pt x="8445" y="347"/>
                    <a:pt x="6789" y="0"/>
                    <a:pt x="535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6"/>
            <p:cNvSpPr/>
            <p:nvPr/>
          </p:nvSpPr>
          <p:spPr>
            <a:xfrm>
              <a:off x="421148" y="2128613"/>
              <a:ext cx="21729" cy="28524"/>
            </a:xfrm>
            <a:custGeom>
              <a:avLst/>
              <a:gdLst/>
              <a:ahLst/>
              <a:cxnLst/>
              <a:rect l="l" t="t" r="r" b="b"/>
              <a:pathLst>
                <a:path w="21600" h="21600" extrusionOk="0">
                  <a:moveTo>
                    <a:pt x="6074" y="0"/>
                  </a:moveTo>
                  <a:cubicBezTo>
                    <a:pt x="2469" y="0"/>
                    <a:pt x="0" y="2276"/>
                    <a:pt x="0" y="6087"/>
                  </a:cubicBezTo>
                  <a:cubicBezTo>
                    <a:pt x="0" y="11579"/>
                    <a:pt x="5132" y="17839"/>
                    <a:pt x="11303" y="20190"/>
                  </a:cubicBezTo>
                  <a:cubicBezTo>
                    <a:pt x="13220" y="21155"/>
                    <a:pt x="14909" y="21600"/>
                    <a:pt x="16338" y="21600"/>
                  </a:cubicBezTo>
                  <a:cubicBezTo>
                    <a:pt x="19619" y="21600"/>
                    <a:pt x="21600" y="19299"/>
                    <a:pt x="21600" y="15489"/>
                  </a:cubicBezTo>
                  <a:cubicBezTo>
                    <a:pt x="21600" y="10021"/>
                    <a:pt x="17475" y="3736"/>
                    <a:pt x="11303" y="1386"/>
                  </a:cubicBezTo>
                  <a:cubicBezTo>
                    <a:pt x="9420" y="445"/>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6"/>
            <p:cNvSpPr/>
            <p:nvPr/>
          </p:nvSpPr>
          <p:spPr>
            <a:xfrm>
              <a:off x="469005" y="2156319"/>
              <a:ext cx="22505" cy="28459"/>
            </a:xfrm>
            <a:custGeom>
              <a:avLst/>
              <a:gdLst/>
              <a:ahLst/>
              <a:cxnLst/>
              <a:rect l="l" t="t" r="r" b="b"/>
              <a:pathLst>
                <a:path w="19575" h="21600" extrusionOk="0">
                  <a:moveTo>
                    <a:pt x="6117" y="0"/>
                  </a:moveTo>
                  <a:cubicBezTo>
                    <a:pt x="5123" y="0"/>
                    <a:pt x="4213" y="248"/>
                    <a:pt x="3389" y="794"/>
                  </a:cubicBezTo>
                  <a:cubicBezTo>
                    <a:pt x="-1130" y="2356"/>
                    <a:pt x="-1130" y="8630"/>
                    <a:pt x="3389" y="14135"/>
                  </a:cubicBezTo>
                  <a:cubicBezTo>
                    <a:pt x="6345" y="18674"/>
                    <a:pt x="10551" y="21600"/>
                    <a:pt x="14445" y="21600"/>
                  </a:cubicBezTo>
                  <a:cubicBezTo>
                    <a:pt x="15269" y="21600"/>
                    <a:pt x="16093" y="21476"/>
                    <a:pt x="16889" y="21203"/>
                  </a:cubicBezTo>
                  <a:cubicBezTo>
                    <a:pt x="20470" y="18847"/>
                    <a:pt x="20470" y="13342"/>
                    <a:pt x="16889" y="7068"/>
                  </a:cubicBezTo>
                  <a:cubicBezTo>
                    <a:pt x="13422" y="2827"/>
                    <a:pt x="9414" y="0"/>
                    <a:pt x="611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6"/>
            <p:cNvSpPr/>
            <p:nvPr/>
          </p:nvSpPr>
          <p:spPr>
            <a:xfrm>
              <a:off x="40383" y="2000929"/>
              <a:ext cx="488389" cy="387921"/>
            </a:xfrm>
            <a:custGeom>
              <a:avLst/>
              <a:gdLst/>
              <a:ahLst/>
              <a:cxnLst/>
              <a:rect l="l" t="t" r="r" b="b"/>
              <a:pathLst>
                <a:path w="21600" h="21600" extrusionOk="0">
                  <a:moveTo>
                    <a:pt x="342" y="0"/>
                  </a:moveTo>
                  <a:cubicBezTo>
                    <a:pt x="136" y="0"/>
                    <a:pt x="0" y="222"/>
                    <a:pt x="0" y="586"/>
                  </a:cubicBezTo>
                  <a:lnTo>
                    <a:pt x="0" y="5310"/>
                  </a:lnTo>
                  <a:cubicBezTo>
                    <a:pt x="0" y="5829"/>
                    <a:pt x="275" y="6464"/>
                    <a:pt x="640" y="6693"/>
                  </a:cubicBezTo>
                  <a:lnTo>
                    <a:pt x="20958" y="21500"/>
                  </a:lnTo>
                  <a:cubicBezTo>
                    <a:pt x="21065" y="21567"/>
                    <a:pt x="21165" y="21600"/>
                    <a:pt x="21252" y="21600"/>
                  </a:cubicBezTo>
                  <a:cubicBezTo>
                    <a:pt x="21461" y="21600"/>
                    <a:pt x="21600" y="21407"/>
                    <a:pt x="21600" y="21040"/>
                  </a:cubicBezTo>
                  <a:lnTo>
                    <a:pt x="21600" y="16257"/>
                  </a:lnTo>
                  <a:cubicBezTo>
                    <a:pt x="21600" y="15738"/>
                    <a:pt x="21325" y="15163"/>
                    <a:pt x="20958" y="14874"/>
                  </a:cubicBezTo>
                  <a:lnTo>
                    <a:pt x="640" y="126"/>
                  </a:lnTo>
                  <a:cubicBezTo>
                    <a:pt x="532" y="40"/>
                    <a:pt x="431" y="0"/>
                    <a:pt x="34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6"/>
            <p:cNvSpPr/>
            <p:nvPr/>
          </p:nvSpPr>
          <p:spPr>
            <a:xfrm>
              <a:off x="64168" y="2038372"/>
              <a:ext cx="164540" cy="102430"/>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6"/>
            <p:cNvSpPr/>
            <p:nvPr/>
          </p:nvSpPr>
          <p:spPr>
            <a:xfrm>
              <a:off x="64168" y="2064248"/>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6"/>
            <p:cNvSpPr/>
            <p:nvPr/>
          </p:nvSpPr>
          <p:spPr>
            <a:xfrm>
              <a:off x="64168" y="2091138"/>
              <a:ext cx="164540" cy="102430"/>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6"/>
            <p:cNvSpPr/>
            <p:nvPr/>
          </p:nvSpPr>
          <p:spPr>
            <a:xfrm>
              <a:off x="373544" y="2239308"/>
              <a:ext cx="21729" cy="28557"/>
            </a:xfrm>
            <a:custGeom>
              <a:avLst/>
              <a:gdLst/>
              <a:ahLst/>
              <a:cxnLst/>
              <a:rect l="l" t="t" r="r" b="b"/>
              <a:pathLst>
                <a:path w="21600" h="21600" extrusionOk="0">
                  <a:moveTo>
                    <a:pt x="5262" y="0"/>
                  </a:moveTo>
                  <a:cubicBezTo>
                    <a:pt x="1981" y="0"/>
                    <a:pt x="0" y="2298"/>
                    <a:pt x="0" y="6104"/>
                  </a:cubicBezTo>
                  <a:cubicBezTo>
                    <a:pt x="0" y="11591"/>
                    <a:pt x="4125" y="17843"/>
                    <a:pt x="10297" y="20191"/>
                  </a:cubicBezTo>
                  <a:cubicBezTo>
                    <a:pt x="12180" y="21155"/>
                    <a:pt x="13967" y="21600"/>
                    <a:pt x="15558" y="21600"/>
                  </a:cubicBezTo>
                  <a:cubicBezTo>
                    <a:pt x="19131" y="21600"/>
                    <a:pt x="21600" y="19302"/>
                    <a:pt x="21600" y="15496"/>
                  </a:cubicBezTo>
                  <a:cubicBezTo>
                    <a:pt x="21600" y="10009"/>
                    <a:pt x="16468" y="3757"/>
                    <a:pt x="10297" y="1409"/>
                  </a:cubicBezTo>
                  <a:cubicBezTo>
                    <a:pt x="8413" y="445"/>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6"/>
            <p:cNvSpPr/>
            <p:nvPr/>
          </p:nvSpPr>
          <p:spPr>
            <a:xfrm>
              <a:off x="421148" y="2267243"/>
              <a:ext cx="21729" cy="28099"/>
            </a:xfrm>
            <a:custGeom>
              <a:avLst/>
              <a:gdLst/>
              <a:ahLst/>
              <a:cxnLst/>
              <a:rect l="l" t="t" r="r" b="b"/>
              <a:pathLst>
                <a:path w="21600" h="21600" extrusionOk="0">
                  <a:moveTo>
                    <a:pt x="6074" y="0"/>
                  </a:moveTo>
                  <a:cubicBezTo>
                    <a:pt x="2469" y="0"/>
                    <a:pt x="0" y="2336"/>
                    <a:pt x="0" y="6204"/>
                  </a:cubicBezTo>
                  <a:cubicBezTo>
                    <a:pt x="0" y="10976"/>
                    <a:pt x="5132" y="18134"/>
                    <a:pt x="11303" y="20520"/>
                  </a:cubicBezTo>
                  <a:cubicBezTo>
                    <a:pt x="13155" y="21248"/>
                    <a:pt x="14844" y="21600"/>
                    <a:pt x="16273" y="21600"/>
                  </a:cubicBezTo>
                  <a:cubicBezTo>
                    <a:pt x="19586" y="21600"/>
                    <a:pt x="21600" y="19641"/>
                    <a:pt x="21600" y="15748"/>
                  </a:cubicBezTo>
                  <a:cubicBezTo>
                    <a:pt x="21600" y="10172"/>
                    <a:pt x="17475" y="3818"/>
                    <a:pt x="11303" y="1432"/>
                  </a:cubicBezTo>
                  <a:cubicBezTo>
                    <a:pt x="9420" y="452"/>
                    <a:pt x="7633" y="0"/>
                    <a:pt x="607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6"/>
            <p:cNvSpPr/>
            <p:nvPr/>
          </p:nvSpPr>
          <p:spPr>
            <a:xfrm>
              <a:off x="469005" y="2294949"/>
              <a:ext cx="22505" cy="28491"/>
            </a:xfrm>
            <a:custGeom>
              <a:avLst/>
              <a:gdLst/>
              <a:ahLst/>
              <a:cxnLst/>
              <a:rect l="l" t="t" r="r" b="b"/>
              <a:pathLst>
                <a:path w="19575" h="21600" extrusionOk="0">
                  <a:moveTo>
                    <a:pt x="6117" y="0"/>
                  </a:moveTo>
                  <a:cubicBezTo>
                    <a:pt x="5123" y="0"/>
                    <a:pt x="4213" y="272"/>
                    <a:pt x="3389" y="793"/>
                  </a:cubicBezTo>
                  <a:cubicBezTo>
                    <a:pt x="-1130" y="2378"/>
                    <a:pt x="-1130" y="8645"/>
                    <a:pt x="3389" y="14144"/>
                  </a:cubicBezTo>
                  <a:cubicBezTo>
                    <a:pt x="6345" y="18677"/>
                    <a:pt x="10551" y="21600"/>
                    <a:pt x="14445" y="21600"/>
                  </a:cubicBezTo>
                  <a:cubicBezTo>
                    <a:pt x="15269" y="21600"/>
                    <a:pt x="16093" y="21476"/>
                    <a:pt x="16889" y="21204"/>
                  </a:cubicBezTo>
                  <a:cubicBezTo>
                    <a:pt x="20470" y="18850"/>
                    <a:pt x="20470" y="12559"/>
                    <a:pt x="16889" y="7084"/>
                  </a:cubicBezTo>
                  <a:cubicBezTo>
                    <a:pt x="13422" y="2849"/>
                    <a:pt x="9414" y="0"/>
                    <a:pt x="611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6"/>
            <p:cNvSpPr/>
            <p:nvPr/>
          </p:nvSpPr>
          <p:spPr>
            <a:xfrm>
              <a:off x="40383" y="2139558"/>
              <a:ext cx="488389" cy="387399"/>
            </a:xfrm>
            <a:custGeom>
              <a:avLst/>
              <a:gdLst/>
              <a:ahLst/>
              <a:cxnLst/>
              <a:rect l="l" t="t" r="r" b="b"/>
              <a:pathLst>
                <a:path w="21600" h="21600" extrusionOk="0">
                  <a:moveTo>
                    <a:pt x="338" y="0"/>
                  </a:moveTo>
                  <a:cubicBezTo>
                    <a:pt x="133" y="0"/>
                    <a:pt x="0" y="209"/>
                    <a:pt x="0" y="530"/>
                  </a:cubicBezTo>
                  <a:lnTo>
                    <a:pt x="0" y="5319"/>
                  </a:lnTo>
                  <a:cubicBezTo>
                    <a:pt x="0" y="5839"/>
                    <a:pt x="275" y="6416"/>
                    <a:pt x="640" y="6704"/>
                  </a:cubicBezTo>
                  <a:lnTo>
                    <a:pt x="20958" y="21472"/>
                  </a:lnTo>
                  <a:cubicBezTo>
                    <a:pt x="21070" y="21560"/>
                    <a:pt x="21172" y="21600"/>
                    <a:pt x="21262" y="21600"/>
                  </a:cubicBezTo>
                  <a:cubicBezTo>
                    <a:pt x="21466" y="21600"/>
                    <a:pt x="21600" y="21391"/>
                    <a:pt x="21600" y="21068"/>
                  </a:cubicBezTo>
                  <a:lnTo>
                    <a:pt x="21600" y="16281"/>
                  </a:lnTo>
                  <a:cubicBezTo>
                    <a:pt x="21600" y="15761"/>
                    <a:pt x="21325" y="15184"/>
                    <a:pt x="20958" y="14896"/>
                  </a:cubicBezTo>
                  <a:lnTo>
                    <a:pt x="640" y="128"/>
                  </a:lnTo>
                  <a:cubicBezTo>
                    <a:pt x="529" y="40"/>
                    <a:pt x="426" y="0"/>
                    <a:pt x="33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6"/>
            <p:cNvSpPr/>
            <p:nvPr/>
          </p:nvSpPr>
          <p:spPr>
            <a:xfrm>
              <a:off x="64168" y="2175988"/>
              <a:ext cx="164540"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6"/>
            <p:cNvSpPr/>
            <p:nvPr/>
          </p:nvSpPr>
          <p:spPr>
            <a:xfrm>
              <a:off x="64168" y="2202878"/>
              <a:ext cx="164540" cy="102429"/>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6"/>
            <p:cNvSpPr/>
            <p:nvPr/>
          </p:nvSpPr>
          <p:spPr>
            <a:xfrm>
              <a:off x="64168" y="2228754"/>
              <a:ext cx="164540"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6"/>
            <p:cNvSpPr/>
            <p:nvPr/>
          </p:nvSpPr>
          <p:spPr>
            <a:xfrm>
              <a:off x="373544" y="2377969"/>
              <a:ext cx="21729" cy="28067"/>
            </a:xfrm>
            <a:custGeom>
              <a:avLst/>
              <a:gdLst/>
              <a:ahLst/>
              <a:cxnLst/>
              <a:rect l="l" t="t" r="r" b="b"/>
              <a:pathLst>
                <a:path w="21600" h="21600" extrusionOk="0">
                  <a:moveTo>
                    <a:pt x="5262" y="0"/>
                  </a:moveTo>
                  <a:cubicBezTo>
                    <a:pt x="1981" y="0"/>
                    <a:pt x="0" y="2339"/>
                    <a:pt x="0" y="6211"/>
                  </a:cubicBezTo>
                  <a:cubicBezTo>
                    <a:pt x="0" y="10989"/>
                    <a:pt x="4125" y="18155"/>
                    <a:pt x="10297" y="20544"/>
                  </a:cubicBezTo>
                  <a:cubicBezTo>
                    <a:pt x="12148" y="21248"/>
                    <a:pt x="13902" y="21600"/>
                    <a:pt x="15461" y="21600"/>
                  </a:cubicBezTo>
                  <a:cubicBezTo>
                    <a:pt x="19099" y="21600"/>
                    <a:pt x="21600" y="19664"/>
                    <a:pt x="21600" y="15766"/>
                  </a:cubicBezTo>
                  <a:cubicBezTo>
                    <a:pt x="21600" y="10184"/>
                    <a:pt x="16468" y="3822"/>
                    <a:pt x="10297" y="1433"/>
                  </a:cubicBezTo>
                  <a:cubicBezTo>
                    <a:pt x="8413" y="453"/>
                    <a:pt x="6724" y="0"/>
                    <a:pt x="5262"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6"/>
            <p:cNvSpPr/>
            <p:nvPr/>
          </p:nvSpPr>
          <p:spPr>
            <a:xfrm>
              <a:off x="421140" y="2405153"/>
              <a:ext cx="21744" cy="28492"/>
            </a:xfrm>
            <a:custGeom>
              <a:avLst/>
              <a:gdLst/>
              <a:ahLst/>
              <a:cxnLst/>
              <a:rect l="l" t="t" r="r" b="b"/>
              <a:pathLst>
                <a:path w="19719" h="21600" extrusionOk="0">
                  <a:moveTo>
                    <a:pt x="5015" y="0"/>
                  </a:moveTo>
                  <a:cubicBezTo>
                    <a:pt x="4215" y="0"/>
                    <a:pt x="3474" y="124"/>
                    <a:pt x="2822" y="396"/>
                  </a:cubicBezTo>
                  <a:cubicBezTo>
                    <a:pt x="-941" y="2750"/>
                    <a:pt x="-941" y="9041"/>
                    <a:pt x="2822" y="14516"/>
                  </a:cubicBezTo>
                  <a:cubicBezTo>
                    <a:pt x="5726" y="18751"/>
                    <a:pt x="10289" y="21600"/>
                    <a:pt x="13933" y="21600"/>
                  </a:cubicBezTo>
                  <a:cubicBezTo>
                    <a:pt x="15029" y="21600"/>
                    <a:pt x="16037" y="21328"/>
                    <a:pt x="16896" y="20807"/>
                  </a:cubicBezTo>
                  <a:cubicBezTo>
                    <a:pt x="20659" y="19222"/>
                    <a:pt x="20659" y="12955"/>
                    <a:pt x="16896" y="7456"/>
                  </a:cubicBezTo>
                  <a:cubicBezTo>
                    <a:pt x="13815" y="2923"/>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6"/>
            <p:cNvSpPr/>
            <p:nvPr/>
          </p:nvSpPr>
          <p:spPr>
            <a:xfrm>
              <a:off x="469797" y="2433252"/>
              <a:ext cx="21728" cy="28491"/>
            </a:xfrm>
            <a:custGeom>
              <a:avLst/>
              <a:gdLst/>
              <a:ahLst/>
              <a:cxnLst/>
              <a:rect l="l" t="t" r="r" b="b"/>
              <a:pathLst>
                <a:path w="21600" h="21600" extrusionOk="0">
                  <a:moveTo>
                    <a:pt x="5327" y="0"/>
                  </a:moveTo>
                  <a:cubicBezTo>
                    <a:pt x="2014" y="0"/>
                    <a:pt x="0" y="1932"/>
                    <a:pt x="0" y="5772"/>
                  </a:cubicBezTo>
                  <a:cubicBezTo>
                    <a:pt x="0" y="11271"/>
                    <a:pt x="4093" y="17538"/>
                    <a:pt x="10264" y="20683"/>
                  </a:cubicBezTo>
                  <a:cubicBezTo>
                    <a:pt x="11921" y="21303"/>
                    <a:pt x="13512" y="21600"/>
                    <a:pt x="14941" y="21600"/>
                  </a:cubicBezTo>
                  <a:cubicBezTo>
                    <a:pt x="18839" y="21600"/>
                    <a:pt x="21600" y="19420"/>
                    <a:pt x="21600" y="15977"/>
                  </a:cubicBezTo>
                  <a:cubicBezTo>
                    <a:pt x="21600" y="10478"/>
                    <a:pt x="16435" y="4211"/>
                    <a:pt x="10264" y="1065"/>
                  </a:cubicBezTo>
                  <a:cubicBezTo>
                    <a:pt x="8413" y="347"/>
                    <a:pt x="6756" y="0"/>
                    <a:pt x="532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6"/>
            <p:cNvSpPr/>
            <p:nvPr/>
          </p:nvSpPr>
          <p:spPr>
            <a:xfrm>
              <a:off x="40383" y="2277828"/>
              <a:ext cx="488389" cy="387758"/>
            </a:xfrm>
            <a:custGeom>
              <a:avLst/>
              <a:gdLst/>
              <a:ahLst/>
              <a:cxnLst/>
              <a:rect l="l" t="t" r="r" b="b"/>
              <a:pathLst>
                <a:path w="21600" h="21600" extrusionOk="0">
                  <a:moveTo>
                    <a:pt x="370" y="0"/>
                  </a:moveTo>
                  <a:cubicBezTo>
                    <a:pt x="147" y="0"/>
                    <a:pt x="0" y="215"/>
                    <a:pt x="0" y="551"/>
                  </a:cubicBezTo>
                  <a:lnTo>
                    <a:pt x="0" y="5336"/>
                  </a:lnTo>
                  <a:cubicBezTo>
                    <a:pt x="0" y="5855"/>
                    <a:pt x="275" y="6430"/>
                    <a:pt x="640" y="6720"/>
                  </a:cubicBezTo>
                  <a:lnTo>
                    <a:pt x="20958" y="21474"/>
                  </a:lnTo>
                  <a:cubicBezTo>
                    <a:pt x="21068" y="21560"/>
                    <a:pt x="21168" y="21600"/>
                    <a:pt x="21256" y="21600"/>
                  </a:cubicBezTo>
                  <a:cubicBezTo>
                    <a:pt x="21464" y="21600"/>
                    <a:pt x="21600" y="21378"/>
                    <a:pt x="21600" y="21012"/>
                  </a:cubicBezTo>
                  <a:lnTo>
                    <a:pt x="21600" y="16287"/>
                  </a:lnTo>
                  <a:cubicBezTo>
                    <a:pt x="21600" y="15769"/>
                    <a:pt x="21325" y="15133"/>
                    <a:pt x="20958" y="14904"/>
                  </a:cubicBezTo>
                  <a:lnTo>
                    <a:pt x="640" y="91"/>
                  </a:lnTo>
                  <a:cubicBezTo>
                    <a:pt x="542" y="29"/>
                    <a:pt x="451" y="0"/>
                    <a:pt x="3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6"/>
            <p:cNvSpPr/>
            <p:nvPr/>
          </p:nvSpPr>
          <p:spPr>
            <a:xfrm>
              <a:off x="64168" y="2314618"/>
              <a:ext cx="164540" cy="102462"/>
            </a:xfrm>
            <a:custGeom>
              <a:avLst/>
              <a:gdLst/>
              <a:ahLst/>
              <a:cxnLst/>
              <a:rect l="l" t="t" r="r" b="b"/>
              <a:pathLst>
                <a:path w="21600" h="21600" extrusionOk="0">
                  <a:moveTo>
                    <a:pt x="0" y="0"/>
                  </a:moveTo>
                  <a:lnTo>
                    <a:pt x="0" y="152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6"/>
            <p:cNvSpPr/>
            <p:nvPr/>
          </p:nvSpPr>
          <p:spPr>
            <a:xfrm>
              <a:off x="64168" y="2341540"/>
              <a:ext cx="164540" cy="101384"/>
            </a:xfrm>
            <a:custGeom>
              <a:avLst/>
              <a:gdLst/>
              <a:ahLst/>
              <a:cxnLst/>
              <a:rect l="l" t="t" r="r" b="b"/>
              <a:pathLst>
                <a:path w="21600" h="21600" extrusionOk="0">
                  <a:moveTo>
                    <a:pt x="0" y="0"/>
                  </a:moveTo>
                  <a:lnTo>
                    <a:pt x="0" y="1538"/>
                  </a:lnTo>
                  <a:lnTo>
                    <a:pt x="21600" y="21600"/>
                  </a:lnTo>
                  <a:lnTo>
                    <a:pt x="21600" y="20062"/>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6"/>
            <p:cNvSpPr/>
            <p:nvPr/>
          </p:nvSpPr>
          <p:spPr>
            <a:xfrm>
              <a:off x="64168" y="2367416"/>
              <a:ext cx="164540"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6"/>
            <p:cNvSpPr/>
            <p:nvPr/>
          </p:nvSpPr>
          <p:spPr>
            <a:xfrm>
              <a:off x="373560" y="2515880"/>
              <a:ext cx="21720" cy="28459"/>
            </a:xfrm>
            <a:custGeom>
              <a:avLst/>
              <a:gdLst/>
              <a:ahLst/>
              <a:cxnLst/>
              <a:rect l="l" t="t" r="r" b="b"/>
              <a:pathLst>
                <a:path w="19723" h="21600" extrusionOk="0">
                  <a:moveTo>
                    <a:pt x="4999" y="0"/>
                  </a:moveTo>
                  <a:cubicBezTo>
                    <a:pt x="4198" y="0"/>
                    <a:pt x="3456" y="124"/>
                    <a:pt x="2803" y="397"/>
                  </a:cubicBezTo>
                  <a:cubicBezTo>
                    <a:pt x="-935" y="2753"/>
                    <a:pt x="-935" y="9027"/>
                    <a:pt x="2803" y="14532"/>
                  </a:cubicBezTo>
                  <a:cubicBezTo>
                    <a:pt x="5711" y="18773"/>
                    <a:pt x="10280" y="21600"/>
                    <a:pt x="13960" y="21600"/>
                  </a:cubicBezTo>
                  <a:cubicBezTo>
                    <a:pt x="15028" y="21600"/>
                    <a:pt x="16036" y="21352"/>
                    <a:pt x="16897" y="20806"/>
                  </a:cubicBezTo>
                  <a:cubicBezTo>
                    <a:pt x="20665" y="19244"/>
                    <a:pt x="20665" y="12970"/>
                    <a:pt x="16897" y="7465"/>
                  </a:cubicBezTo>
                  <a:cubicBezTo>
                    <a:pt x="13811" y="2926"/>
                    <a:pt x="8767" y="0"/>
                    <a:pt x="49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6"/>
            <p:cNvSpPr/>
            <p:nvPr/>
          </p:nvSpPr>
          <p:spPr>
            <a:xfrm>
              <a:off x="421140" y="2543815"/>
              <a:ext cx="21744" cy="28459"/>
            </a:xfrm>
            <a:custGeom>
              <a:avLst/>
              <a:gdLst/>
              <a:ahLst/>
              <a:cxnLst/>
              <a:rect l="l" t="t" r="r" b="b"/>
              <a:pathLst>
                <a:path w="19719" h="21600" extrusionOk="0">
                  <a:moveTo>
                    <a:pt x="5015" y="0"/>
                  </a:moveTo>
                  <a:cubicBezTo>
                    <a:pt x="4215" y="0"/>
                    <a:pt x="3474" y="124"/>
                    <a:pt x="2822" y="397"/>
                  </a:cubicBezTo>
                  <a:cubicBezTo>
                    <a:pt x="-941" y="2753"/>
                    <a:pt x="-941" y="8258"/>
                    <a:pt x="2822" y="13739"/>
                  </a:cubicBezTo>
                  <a:cubicBezTo>
                    <a:pt x="5726" y="18624"/>
                    <a:pt x="10318" y="21600"/>
                    <a:pt x="13992" y="21600"/>
                  </a:cubicBezTo>
                  <a:cubicBezTo>
                    <a:pt x="15059" y="21600"/>
                    <a:pt x="16066" y="21352"/>
                    <a:pt x="16896" y="20806"/>
                  </a:cubicBezTo>
                  <a:cubicBezTo>
                    <a:pt x="20659" y="19244"/>
                    <a:pt x="20659" y="12970"/>
                    <a:pt x="16896" y="7465"/>
                  </a:cubicBezTo>
                  <a:cubicBezTo>
                    <a:pt x="13815" y="2926"/>
                    <a:pt x="8778" y="0"/>
                    <a:pt x="501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6"/>
            <p:cNvSpPr/>
            <p:nvPr/>
          </p:nvSpPr>
          <p:spPr>
            <a:xfrm>
              <a:off x="469797" y="2571456"/>
              <a:ext cx="21728" cy="28524"/>
            </a:xfrm>
            <a:custGeom>
              <a:avLst/>
              <a:gdLst/>
              <a:ahLst/>
              <a:cxnLst/>
              <a:rect l="l" t="t" r="r" b="b"/>
              <a:pathLst>
                <a:path w="21600" h="21600" extrusionOk="0">
                  <a:moveTo>
                    <a:pt x="5262" y="0"/>
                  </a:moveTo>
                  <a:cubicBezTo>
                    <a:pt x="1981" y="0"/>
                    <a:pt x="0" y="2301"/>
                    <a:pt x="0" y="6111"/>
                  </a:cubicBezTo>
                  <a:cubicBezTo>
                    <a:pt x="0" y="11579"/>
                    <a:pt x="4093" y="17864"/>
                    <a:pt x="10264" y="20214"/>
                  </a:cubicBezTo>
                  <a:cubicBezTo>
                    <a:pt x="12148" y="21155"/>
                    <a:pt x="13934" y="21600"/>
                    <a:pt x="15526" y="21600"/>
                  </a:cubicBezTo>
                  <a:cubicBezTo>
                    <a:pt x="19099" y="21600"/>
                    <a:pt x="21600" y="19324"/>
                    <a:pt x="21600" y="15513"/>
                  </a:cubicBezTo>
                  <a:cubicBezTo>
                    <a:pt x="21600" y="10812"/>
                    <a:pt x="16435" y="3761"/>
                    <a:pt x="10264" y="1410"/>
                  </a:cubicBezTo>
                  <a:cubicBezTo>
                    <a:pt x="8380" y="445"/>
                    <a:pt x="6691" y="0"/>
                    <a:pt x="52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6"/>
            <p:cNvSpPr/>
            <p:nvPr/>
          </p:nvSpPr>
          <p:spPr>
            <a:xfrm>
              <a:off x="596011" y="752676"/>
              <a:ext cx="473916" cy="2076208"/>
            </a:xfrm>
            <a:custGeom>
              <a:avLst/>
              <a:gdLst/>
              <a:ahLst/>
              <a:cxnLst/>
              <a:rect l="l" t="t" r="r" b="b"/>
              <a:pathLst>
                <a:path w="21600" h="21600" extrusionOk="0">
                  <a:moveTo>
                    <a:pt x="21132" y="0"/>
                  </a:moveTo>
                  <a:cubicBezTo>
                    <a:pt x="21018" y="0"/>
                    <a:pt x="20888" y="9"/>
                    <a:pt x="20751" y="28"/>
                  </a:cubicBezTo>
                  <a:lnTo>
                    <a:pt x="803" y="2654"/>
                  </a:lnTo>
                  <a:cubicBezTo>
                    <a:pt x="378" y="2708"/>
                    <a:pt x="0" y="2848"/>
                    <a:pt x="0" y="2966"/>
                  </a:cubicBezTo>
                  <a:lnTo>
                    <a:pt x="0" y="21600"/>
                  </a:lnTo>
                  <a:lnTo>
                    <a:pt x="21600" y="18758"/>
                  </a:lnTo>
                  <a:lnTo>
                    <a:pt x="21600" y="135"/>
                  </a:lnTo>
                  <a:cubicBezTo>
                    <a:pt x="21600" y="51"/>
                    <a:pt x="21411" y="0"/>
                    <a:pt x="2113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6"/>
            <p:cNvSpPr/>
            <p:nvPr/>
          </p:nvSpPr>
          <p:spPr>
            <a:xfrm>
              <a:off x="611530" y="779402"/>
              <a:ext cx="442877" cy="361032"/>
            </a:xfrm>
            <a:custGeom>
              <a:avLst/>
              <a:gdLst/>
              <a:ahLst/>
              <a:cxnLst/>
              <a:rect l="l" t="t" r="r" b="b"/>
              <a:pathLst>
                <a:path w="21600" h="21600" extrusionOk="0">
                  <a:moveTo>
                    <a:pt x="21194" y="0"/>
                  </a:moveTo>
                  <a:cubicBezTo>
                    <a:pt x="21100" y="0"/>
                    <a:pt x="20996" y="35"/>
                    <a:pt x="20892" y="108"/>
                  </a:cubicBezTo>
                  <a:lnTo>
                    <a:pt x="708" y="14408"/>
                  </a:lnTo>
                  <a:cubicBezTo>
                    <a:pt x="303" y="14655"/>
                    <a:pt x="0" y="15337"/>
                    <a:pt x="0" y="15832"/>
                  </a:cubicBezTo>
                  <a:lnTo>
                    <a:pt x="0" y="20971"/>
                  </a:lnTo>
                  <a:cubicBezTo>
                    <a:pt x="0" y="21362"/>
                    <a:pt x="150" y="21600"/>
                    <a:pt x="379" y="21600"/>
                  </a:cubicBezTo>
                  <a:cubicBezTo>
                    <a:pt x="475" y="21600"/>
                    <a:pt x="586" y="21557"/>
                    <a:pt x="708" y="21465"/>
                  </a:cubicBezTo>
                  <a:lnTo>
                    <a:pt x="20892" y="7164"/>
                  </a:lnTo>
                  <a:cubicBezTo>
                    <a:pt x="21246" y="6918"/>
                    <a:pt x="21600" y="6236"/>
                    <a:pt x="21600" y="5741"/>
                  </a:cubicBezTo>
                  <a:lnTo>
                    <a:pt x="21600" y="602"/>
                  </a:lnTo>
                  <a:cubicBezTo>
                    <a:pt x="21600" y="209"/>
                    <a:pt x="21422" y="0"/>
                    <a:pt x="2119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6"/>
            <p:cNvSpPr/>
            <p:nvPr/>
          </p:nvSpPr>
          <p:spPr>
            <a:xfrm>
              <a:off x="611530" y="917607"/>
              <a:ext cx="442877" cy="361033"/>
            </a:xfrm>
            <a:custGeom>
              <a:avLst/>
              <a:gdLst/>
              <a:ahLst/>
              <a:cxnLst/>
              <a:rect l="l" t="t" r="r" b="b"/>
              <a:pathLst>
                <a:path w="21600" h="21600" extrusionOk="0">
                  <a:moveTo>
                    <a:pt x="21198" y="0"/>
                  </a:moveTo>
                  <a:cubicBezTo>
                    <a:pt x="21103" y="0"/>
                    <a:pt x="20998" y="43"/>
                    <a:pt x="20892" y="135"/>
                  </a:cubicBezTo>
                  <a:lnTo>
                    <a:pt x="708" y="14434"/>
                  </a:lnTo>
                  <a:cubicBezTo>
                    <a:pt x="303" y="14682"/>
                    <a:pt x="0" y="15362"/>
                    <a:pt x="0" y="15859"/>
                  </a:cubicBezTo>
                  <a:lnTo>
                    <a:pt x="0" y="20996"/>
                  </a:lnTo>
                  <a:cubicBezTo>
                    <a:pt x="0" y="21391"/>
                    <a:pt x="151" y="21600"/>
                    <a:pt x="384" y="21600"/>
                  </a:cubicBezTo>
                  <a:cubicBezTo>
                    <a:pt x="480" y="21600"/>
                    <a:pt x="590" y="21563"/>
                    <a:pt x="708" y="21491"/>
                  </a:cubicBezTo>
                  <a:lnTo>
                    <a:pt x="20892" y="7192"/>
                  </a:lnTo>
                  <a:cubicBezTo>
                    <a:pt x="21246" y="6943"/>
                    <a:pt x="21600" y="6263"/>
                    <a:pt x="21600" y="5768"/>
                  </a:cubicBezTo>
                  <a:lnTo>
                    <a:pt x="21600" y="629"/>
                  </a:lnTo>
                  <a:cubicBezTo>
                    <a:pt x="21600" y="238"/>
                    <a:pt x="21425" y="0"/>
                    <a:pt x="2119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6"/>
            <p:cNvSpPr/>
            <p:nvPr/>
          </p:nvSpPr>
          <p:spPr>
            <a:xfrm>
              <a:off x="611530" y="1056236"/>
              <a:ext cx="442877" cy="360868"/>
            </a:xfrm>
            <a:custGeom>
              <a:avLst/>
              <a:gdLst/>
              <a:ahLst/>
              <a:cxnLst/>
              <a:rect l="l" t="t" r="r" b="b"/>
              <a:pathLst>
                <a:path w="21600" h="21600" extrusionOk="0">
                  <a:moveTo>
                    <a:pt x="21205" y="0"/>
                  </a:moveTo>
                  <a:cubicBezTo>
                    <a:pt x="21108" y="0"/>
                    <a:pt x="20999" y="41"/>
                    <a:pt x="20892" y="135"/>
                  </a:cubicBezTo>
                  <a:lnTo>
                    <a:pt x="708" y="14380"/>
                  </a:lnTo>
                  <a:cubicBezTo>
                    <a:pt x="303" y="14691"/>
                    <a:pt x="0" y="15309"/>
                    <a:pt x="0" y="15866"/>
                  </a:cubicBezTo>
                  <a:lnTo>
                    <a:pt x="0" y="21007"/>
                  </a:lnTo>
                  <a:cubicBezTo>
                    <a:pt x="0" y="21369"/>
                    <a:pt x="163" y="21600"/>
                    <a:pt x="408" y="21600"/>
                  </a:cubicBezTo>
                  <a:cubicBezTo>
                    <a:pt x="497" y="21600"/>
                    <a:pt x="599" y="21569"/>
                    <a:pt x="708" y="21502"/>
                  </a:cubicBezTo>
                  <a:lnTo>
                    <a:pt x="20892" y="7197"/>
                  </a:lnTo>
                  <a:cubicBezTo>
                    <a:pt x="21246" y="6948"/>
                    <a:pt x="21600" y="6268"/>
                    <a:pt x="21600" y="5710"/>
                  </a:cubicBezTo>
                  <a:lnTo>
                    <a:pt x="21600" y="569"/>
                  </a:lnTo>
                  <a:cubicBezTo>
                    <a:pt x="21600" y="225"/>
                    <a:pt x="21428" y="0"/>
                    <a:pt x="2120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6"/>
            <p:cNvSpPr/>
            <p:nvPr/>
          </p:nvSpPr>
          <p:spPr>
            <a:xfrm>
              <a:off x="611530" y="1194506"/>
              <a:ext cx="442877" cy="360868"/>
            </a:xfrm>
            <a:custGeom>
              <a:avLst/>
              <a:gdLst/>
              <a:ahLst/>
              <a:cxnLst/>
              <a:rect l="l" t="t" r="r" b="b"/>
              <a:pathLst>
                <a:path w="21600" h="21600" extrusionOk="0">
                  <a:moveTo>
                    <a:pt x="21170" y="0"/>
                  </a:moveTo>
                  <a:cubicBezTo>
                    <a:pt x="21082" y="0"/>
                    <a:pt x="20988" y="29"/>
                    <a:pt x="20892" y="96"/>
                  </a:cubicBezTo>
                  <a:lnTo>
                    <a:pt x="708" y="14403"/>
                  </a:lnTo>
                  <a:cubicBezTo>
                    <a:pt x="303" y="14652"/>
                    <a:pt x="0" y="15332"/>
                    <a:pt x="0" y="15890"/>
                  </a:cubicBezTo>
                  <a:lnTo>
                    <a:pt x="0" y="21029"/>
                  </a:lnTo>
                  <a:cubicBezTo>
                    <a:pt x="0" y="21375"/>
                    <a:pt x="147" y="21600"/>
                    <a:pt x="373" y="21600"/>
                  </a:cubicBezTo>
                  <a:cubicBezTo>
                    <a:pt x="472" y="21600"/>
                    <a:pt x="585" y="21557"/>
                    <a:pt x="708" y="21463"/>
                  </a:cubicBezTo>
                  <a:lnTo>
                    <a:pt x="20892" y="7218"/>
                  </a:lnTo>
                  <a:cubicBezTo>
                    <a:pt x="21246" y="6909"/>
                    <a:pt x="21600" y="6289"/>
                    <a:pt x="21600" y="5732"/>
                  </a:cubicBezTo>
                  <a:lnTo>
                    <a:pt x="21600" y="593"/>
                  </a:lnTo>
                  <a:cubicBezTo>
                    <a:pt x="21600" y="229"/>
                    <a:pt x="21410" y="0"/>
                    <a:pt x="211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6"/>
            <p:cNvSpPr/>
            <p:nvPr/>
          </p:nvSpPr>
          <p:spPr>
            <a:xfrm>
              <a:off x="611530" y="1332972"/>
              <a:ext cx="442877" cy="361033"/>
            </a:xfrm>
            <a:custGeom>
              <a:avLst/>
              <a:gdLst/>
              <a:ahLst/>
              <a:cxnLst/>
              <a:rect l="l" t="t" r="r" b="b"/>
              <a:pathLst>
                <a:path w="21600" h="21600" extrusionOk="0">
                  <a:moveTo>
                    <a:pt x="21194" y="0"/>
                  </a:moveTo>
                  <a:cubicBezTo>
                    <a:pt x="21100" y="0"/>
                    <a:pt x="20996" y="35"/>
                    <a:pt x="20892" y="108"/>
                  </a:cubicBezTo>
                  <a:lnTo>
                    <a:pt x="708" y="14407"/>
                  </a:lnTo>
                  <a:cubicBezTo>
                    <a:pt x="303" y="14655"/>
                    <a:pt x="0" y="15337"/>
                    <a:pt x="0" y="15832"/>
                  </a:cubicBezTo>
                  <a:lnTo>
                    <a:pt x="0" y="20969"/>
                  </a:lnTo>
                  <a:cubicBezTo>
                    <a:pt x="0" y="21362"/>
                    <a:pt x="150" y="21600"/>
                    <a:pt x="379" y="21600"/>
                  </a:cubicBezTo>
                  <a:cubicBezTo>
                    <a:pt x="475" y="21600"/>
                    <a:pt x="586" y="21557"/>
                    <a:pt x="708" y="21465"/>
                  </a:cubicBezTo>
                  <a:lnTo>
                    <a:pt x="20892" y="7164"/>
                  </a:lnTo>
                  <a:cubicBezTo>
                    <a:pt x="21246" y="6918"/>
                    <a:pt x="21600" y="6236"/>
                    <a:pt x="21600" y="5741"/>
                  </a:cubicBezTo>
                  <a:lnTo>
                    <a:pt x="21600" y="602"/>
                  </a:lnTo>
                  <a:cubicBezTo>
                    <a:pt x="21600" y="207"/>
                    <a:pt x="21422" y="0"/>
                    <a:pt x="2119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6"/>
            <p:cNvSpPr/>
            <p:nvPr/>
          </p:nvSpPr>
          <p:spPr>
            <a:xfrm>
              <a:off x="611530" y="1471177"/>
              <a:ext cx="442877" cy="361000"/>
            </a:xfrm>
            <a:custGeom>
              <a:avLst/>
              <a:gdLst/>
              <a:ahLst/>
              <a:cxnLst/>
              <a:rect l="l" t="t" r="r" b="b"/>
              <a:pathLst>
                <a:path w="21600" h="21600" extrusionOk="0">
                  <a:moveTo>
                    <a:pt x="21198" y="0"/>
                  </a:moveTo>
                  <a:cubicBezTo>
                    <a:pt x="21103" y="0"/>
                    <a:pt x="20998" y="41"/>
                    <a:pt x="20892" y="135"/>
                  </a:cubicBezTo>
                  <a:lnTo>
                    <a:pt x="708" y="14435"/>
                  </a:lnTo>
                  <a:cubicBezTo>
                    <a:pt x="303" y="14683"/>
                    <a:pt x="0" y="15364"/>
                    <a:pt x="0" y="15858"/>
                  </a:cubicBezTo>
                  <a:lnTo>
                    <a:pt x="0" y="20998"/>
                  </a:lnTo>
                  <a:cubicBezTo>
                    <a:pt x="0" y="21393"/>
                    <a:pt x="151" y="21600"/>
                    <a:pt x="384" y="21600"/>
                  </a:cubicBezTo>
                  <a:cubicBezTo>
                    <a:pt x="480" y="21600"/>
                    <a:pt x="590" y="21565"/>
                    <a:pt x="708" y="21492"/>
                  </a:cubicBezTo>
                  <a:lnTo>
                    <a:pt x="20892" y="7192"/>
                  </a:lnTo>
                  <a:cubicBezTo>
                    <a:pt x="21246" y="6944"/>
                    <a:pt x="21600" y="6264"/>
                    <a:pt x="21600" y="5767"/>
                  </a:cubicBezTo>
                  <a:lnTo>
                    <a:pt x="21600" y="629"/>
                  </a:lnTo>
                  <a:cubicBezTo>
                    <a:pt x="21600" y="239"/>
                    <a:pt x="21425" y="0"/>
                    <a:pt x="2119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6"/>
            <p:cNvSpPr/>
            <p:nvPr/>
          </p:nvSpPr>
          <p:spPr>
            <a:xfrm>
              <a:off x="611530" y="1609774"/>
              <a:ext cx="442877" cy="360900"/>
            </a:xfrm>
            <a:custGeom>
              <a:avLst/>
              <a:gdLst/>
              <a:ahLst/>
              <a:cxnLst/>
              <a:rect l="l" t="t" r="r" b="b"/>
              <a:pathLst>
                <a:path w="21600" h="21600" extrusionOk="0">
                  <a:moveTo>
                    <a:pt x="21205" y="0"/>
                  </a:moveTo>
                  <a:cubicBezTo>
                    <a:pt x="21108" y="0"/>
                    <a:pt x="20999" y="43"/>
                    <a:pt x="20892" y="137"/>
                  </a:cubicBezTo>
                  <a:lnTo>
                    <a:pt x="708" y="14380"/>
                  </a:lnTo>
                  <a:cubicBezTo>
                    <a:pt x="303" y="14689"/>
                    <a:pt x="0" y="15309"/>
                    <a:pt x="0" y="15867"/>
                  </a:cubicBezTo>
                  <a:lnTo>
                    <a:pt x="0" y="21007"/>
                  </a:lnTo>
                  <a:cubicBezTo>
                    <a:pt x="0" y="21369"/>
                    <a:pt x="163" y="21600"/>
                    <a:pt x="408" y="21600"/>
                  </a:cubicBezTo>
                  <a:cubicBezTo>
                    <a:pt x="497" y="21600"/>
                    <a:pt x="599" y="21569"/>
                    <a:pt x="708" y="21502"/>
                  </a:cubicBezTo>
                  <a:lnTo>
                    <a:pt x="20892" y="7196"/>
                  </a:lnTo>
                  <a:cubicBezTo>
                    <a:pt x="21246" y="6950"/>
                    <a:pt x="21600" y="6267"/>
                    <a:pt x="21600" y="5710"/>
                  </a:cubicBezTo>
                  <a:lnTo>
                    <a:pt x="21600" y="571"/>
                  </a:lnTo>
                  <a:cubicBezTo>
                    <a:pt x="21600" y="225"/>
                    <a:pt x="21428" y="0"/>
                    <a:pt x="2120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6"/>
            <p:cNvSpPr/>
            <p:nvPr/>
          </p:nvSpPr>
          <p:spPr>
            <a:xfrm>
              <a:off x="611530" y="1748044"/>
              <a:ext cx="442877" cy="360901"/>
            </a:xfrm>
            <a:custGeom>
              <a:avLst/>
              <a:gdLst/>
              <a:ahLst/>
              <a:cxnLst/>
              <a:rect l="l" t="t" r="r" b="b"/>
              <a:pathLst>
                <a:path w="21600" h="21600" extrusionOk="0">
                  <a:moveTo>
                    <a:pt x="21170" y="0"/>
                  </a:moveTo>
                  <a:cubicBezTo>
                    <a:pt x="21082" y="0"/>
                    <a:pt x="20988" y="31"/>
                    <a:pt x="20892" y="98"/>
                  </a:cubicBezTo>
                  <a:lnTo>
                    <a:pt x="708" y="14404"/>
                  </a:lnTo>
                  <a:cubicBezTo>
                    <a:pt x="303" y="14650"/>
                    <a:pt x="0" y="15333"/>
                    <a:pt x="0" y="15890"/>
                  </a:cubicBezTo>
                  <a:lnTo>
                    <a:pt x="0" y="21029"/>
                  </a:lnTo>
                  <a:cubicBezTo>
                    <a:pt x="0" y="21375"/>
                    <a:pt x="147" y="21600"/>
                    <a:pt x="373" y="21600"/>
                  </a:cubicBezTo>
                  <a:cubicBezTo>
                    <a:pt x="472" y="21600"/>
                    <a:pt x="585" y="21557"/>
                    <a:pt x="708" y="21463"/>
                  </a:cubicBezTo>
                  <a:lnTo>
                    <a:pt x="20892" y="7220"/>
                  </a:lnTo>
                  <a:cubicBezTo>
                    <a:pt x="21246" y="6911"/>
                    <a:pt x="21600" y="6291"/>
                    <a:pt x="21600" y="5733"/>
                  </a:cubicBezTo>
                  <a:lnTo>
                    <a:pt x="21600" y="594"/>
                  </a:lnTo>
                  <a:cubicBezTo>
                    <a:pt x="21600" y="231"/>
                    <a:pt x="21410" y="0"/>
                    <a:pt x="211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6"/>
            <p:cNvSpPr/>
            <p:nvPr/>
          </p:nvSpPr>
          <p:spPr>
            <a:xfrm>
              <a:off x="611530" y="1886542"/>
              <a:ext cx="442877" cy="360574"/>
            </a:xfrm>
            <a:custGeom>
              <a:avLst/>
              <a:gdLst/>
              <a:ahLst/>
              <a:cxnLst/>
              <a:rect l="l" t="t" r="r" b="b"/>
              <a:pathLst>
                <a:path w="21600" h="21600" extrusionOk="0">
                  <a:moveTo>
                    <a:pt x="21194" y="0"/>
                  </a:moveTo>
                  <a:cubicBezTo>
                    <a:pt x="21100" y="0"/>
                    <a:pt x="20996" y="35"/>
                    <a:pt x="20892" y="108"/>
                  </a:cubicBezTo>
                  <a:lnTo>
                    <a:pt x="708" y="14425"/>
                  </a:lnTo>
                  <a:cubicBezTo>
                    <a:pt x="303" y="14673"/>
                    <a:pt x="0" y="15354"/>
                    <a:pt x="0" y="15852"/>
                  </a:cubicBezTo>
                  <a:lnTo>
                    <a:pt x="0" y="20995"/>
                  </a:lnTo>
                  <a:cubicBezTo>
                    <a:pt x="0" y="21391"/>
                    <a:pt x="151" y="21600"/>
                    <a:pt x="384" y="21600"/>
                  </a:cubicBezTo>
                  <a:cubicBezTo>
                    <a:pt x="480" y="21600"/>
                    <a:pt x="590" y="21565"/>
                    <a:pt x="708" y="21492"/>
                  </a:cubicBezTo>
                  <a:lnTo>
                    <a:pt x="20892" y="7173"/>
                  </a:lnTo>
                  <a:cubicBezTo>
                    <a:pt x="21246" y="6925"/>
                    <a:pt x="21600" y="6244"/>
                    <a:pt x="21600" y="5748"/>
                  </a:cubicBezTo>
                  <a:lnTo>
                    <a:pt x="21600" y="603"/>
                  </a:lnTo>
                  <a:cubicBezTo>
                    <a:pt x="21600" y="207"/>
                    <a:pt x="21422" y="0"/>
                    <a:pt x="2119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6"/>
            <p:cNvSpPr/>
            <p:nvPr/>
          </p:nvSpPr>
          <p:spPr>
            <a:xfrm>
              <a:off x="611530" y="2024714"/>
              <a:ext cx="442877" cy="361033"/>
            </a:xfrm>
            <a:custGeom>
              <a:avLst/>
              <a:gdLst/>
              <a:ahLst/>
              <a:cxnLst/>
              <a:rect l="l" t="t" r="r" b="b"/>
              <a:pathLst>
                <a:path w="21600" h="21600" extrusionOk="0">
                  <a:moveTo>
                    <a:pt x="21198" y="0"/>
                  </a:moveTo>
                  <a:cubicBezTo>
                    <a:pt x="21103" y="0"/>
                    <a:pt x="20998" y="43"/>
                    <a:pt x="20892" y="135"/>
                  </a:cubicBezTo>
                  <a:lnTo>
                    <a:pt x="708" y="14436"/>
                  </a:lnTo>
                  <a:cubicBezTo>
                    <a:pt x="303" y="14684"/>
                    <a:pt x="0" y="15302"/>
                    <a:pt x="0" y="15859"/>
                  </a:cubicBezTo>
                  <a:lnTo>
                    <a:pt x="0" y="20998"/>
                  </a:lnTo>
                  <a:cubicBezTo>
                    <a:pt x="0" y="21393"/>
                    <a:pt x="151" y="21600"/>
                    <a:pt x="384" y="21600"/>
                  </a:cubicBezTo>
                  <a:cubicBezTo>
                    <a:pt x="480" y="21600"/>
                    <a:pt x="590" y="21565"/>
                    <a:pt x="708" y="21492"/>
                  </a:cubicBezTo>
                  <a:lnTo>
                    <a:pt x="20892" y="7193"/>
                  </a:lnTo>
                  <a:cubicBezTo>
                    <a:pt x="21246" y="6945"/>
                    <a:pt x="21600" y="6265"/>
                    <a:pt x="21600" y="5768"/>
                  </a:cubicBezTo>
                  <a:lnTo>
                    <a:pt x="21600" y="631"/>
                  </a:lnTo>
                  <a:cubicBezTo>
                    <a:pt x="21600" y="240"/>
                    <a:pt x="21425" y="0"/>
                    <a:pt x="21198"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6"/>
            <p:cNvSpPr/>
            <p:nvPr/>
          </p:nvSpPr>
          <p:spPr>
            <a:xfrm>
              <a:off x="611530" y="2163344"/>
              <a:ext cx="442877" cy="360901"/>
            </a:xfrm>
            <a:custGeom>
              <a:avLst/>
              <a:gdLst/>
              <a:ahLst/>
              <a:cxnLst/>
              <a:rect l="l" t="t" r="r" b="b"/>
              <a:pathLst>
                <a:path w="21600" h="21600" extrusionOk="0">
                  <a:moveTo>
                    <a:pt x="21205" y="0"/>
                  </a:moveTo>
                  <a:cubicBezTo>
                    <a:pt x="21108" y="0"/>
                    <a:pt x="20999" y="43"/>
                    <a:pt x="20892" y="137"/>
                  </a:cubicBezTo>
                  <a:lnTo>
                    <a:pt x="708" y="14380"/>
                  </a:lnTo>
                  <a:cubicBezTo>
                    <a:pt x="303" y="14689"/>
                    <a:pt x="0" y="15309"/>
                    <a:pt x="0" y="15867"/>
                  </a:cubicBezTo>
                  <a:lnTo>
                    <a:pt x="0" y="21006"/>
                  </a:lnTo>
                  <a:cubicBezTo>
                    <a:pt x="0" y="21369"/>
                    <a:pt x="163" y="21600"/>
                    <a:pt x="408" y="21600"/>
                  </a:cubicBezTo>
                  <a:cubicBezTo>
                    <a:pt x="497" y="21600"/>
                    <a:pt x="599" y="21569"/>
                    <a:pt x="708" y="21502"/>
                  </a:cubicBezTo>
                  <a:lnTo>
                    <a:pt x="20892" y="7196"/>
                  </a:lnTo>
                  <a:cubicBezTo>
                    <a:pt x="21246" y="6950"/>
                    <a:pt x="21600" y="6267"/>
                    <a:pt x="21600" y="5710"/>
                  </a:cubicBezTo>
                  <a:lnTo>
                    <a:pt x="21600" y="571"/>
                  </a:lnTo>
                  <a:cubicBezTo>
                    <a:pt x="21600" y="225"/>
                    <a:pt x="21428" y="0"/>
                    <a:pt x="2120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6"/>
            <p:cNvSpPr/>
            <p:nvPr/>
          </p:nvSpPr>
          <p:spPr>
            <a:xfrm>
              <a:off x="611530" y="2301615"/>
              <a:ext cx="442877" cy="360901"/>
            </a:xfrm>
            <a:custGeom>
              <a:avLst/>
              <a:gdLst/>
              <a:ahLst/>
              <a:cxnLst/>
              <a:rect l="l" t="t" r="r" b="b"/>
              <a:pathLst>
                <a:path w="21600" h="21600" extrusionOk="0">
                  <a:moveTo>
                    <a:pt x="21170" y="0"/>
                  </a:moveTo>
                  <a:cubicBezTo>
                    <a:pt x="21082" y="0"/>
                    <a:pt x="20988" y="31"/>
                    <a:pt x="20892" y="98"/>
                  </a:cubicBezTo>
                  <a:lnTo>
                    <a:pt x="708" y="14404"/>
                  </a:lnTo>
                  <a:cubicBezTo>
                    <a:pt x="303" y="14650"/>
                    <a:pt x="0" y="15333"/>
                    <a:pt x="0" y="15890"/>
                  </a:cubicBezTo>
                  <a:lnTo>
                    <a:pt x="0" y="21029"/>
                  </a:lnTo>
                  <a:cubicBezTo>
                    <a:pt x="0" y="21375"/>
                    <a:pt x="147" y="21600"/>
                    <a:pt x="373" y="21600"/>
                  </a:cubicBezTo>
                  <a:cubicBezTo>
                    <a:pt x="472" y="21600"/>
                    <a:pt x="585" y="21557"/>
                    <a:pt x="708" y="21463"/>
                  </a:cubicBezTo>
                  <a:lnTo>
                    <a:pt x="20892" y="7220"/>
                  </a:lnTo>
                  <a:cubicBezTo>
                    <a:pt x="21246" y="6911"/>
                    <a:pt x="21600" y="6291"/>
                    <a:pt x="21600" y="5733"/>
                  </a:cubicBezTo>
                  <a:lnTo>
                    <a:pt x="21600" y="593"/>
                  </a:lnTo>
                  <a:cubicBezTo>
                    <a:pt x="21600" y="231"/>
                    <a:pt x="21410" y="0"/>
                    <a:pt x="2117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6"/>
            <p:cNvSpPr/>
            <p:nvPr/>
          </p:nvSpPr>
          <p:spPr>
            <a:xfrm>
              <a:off x="32" y="318687"/>
              <a:ext cx="1091622" cy="633227"/>
            </a:xfrm>
            <a:custGeom>
              <a:avLst/>
              <a:gdLst/>
              <a:ahLst/>
              <a:cxnLst/>
              <a:rect l="l" t="t" r="r" b="b"/>
              <a:pathLst>
                <a:path w="21600" h="21600" extrusionOk="0">
                  <a:moveTo>
                    <a:pt x="10462" y="0"/>
                  </a:moveTo>
                  <a:lnTo>
                    <a:pt x="0" y="10412"/>
                  </a:lnTo>
                  <a:lnTo>
                    <a:pt x="11240" y="21600"/>
                  </a:lnTo>
                  <a:lnTo>
                    <a:pt x="21600" y="11294"/>
                  </a:lnTo>
                  <a:lnTo>
                    <a:pt x="10462"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6"/>
            <p:cNvSpPr/>
            <p:nvPr/>
          </p:nvSpPr>
          <p:spPr>
            <a:xfrm>
              <a:off x="173849" y="439738"/>
              <a:ext cx="533903" cy="429417"/>
            </a:xfrm>
            <a:custGeom>
              <a:avLst/>
              <a:gdLst/>
              <a:ahLst/>
              <a:cxnLst/>
              <a:rect l="l" t="t" r="r" b="b"/>
              <a:pathLst>
                <a:path w="21600" h="21600" extrusionOk="0">
                  <a:moveTo>
                    <a:pt x="13521" y="0"/>
                  </a:moveTo>
                  <a:lnTo>
                    <a:pt x="0" y="9682"/>
                  </a:lnTo>
                  <a:lnTo>
                    <a:pt x="16535" y="21600"/>
                  </a:lnTo>
                  <a:lnTo>
                    <a:pt x="16535" y="19467"/>
                  </a:lnTo>
                  <a:lnTo>
                    <a:pt x="21600" y="5829"/>
                  </a:lnTo>
                  <a:lnTo>
                    <a:pt x="13521"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6"/>
            <p:cNvSpPr/>
            <p:nvPr/>
          </p:nvSpPr>
          <p:spPr>
            <a:xfrm>
              <a:off x="173849" y="589771"/>
              <a:ext cx="74495" cy="64170"/>
            </a:xfrm>
            <a:custGeom>
              <a:avLst/>
              <a:gdLst/>
              <a:ahLst/>
              <a:cxnLst/>
              <a:rect l="l" t="t" r="r" b="b"/>
              <a:pathLst>
                <a:path w="21600" h="21600" extrusionOk="0">
                  <a:moveTo>
                    <a:pt x="0" y="0"/>
                  </a:moveTo>
                  <a:lnTo>
                    <a:pt x="0" y="14286"/>
                  </a:lnTo>
                  <a:lnTo>
                    <a:pt x="19800" y="21600"/>
                  </a:lnTo>
                  <a:lnTo>
                    <a:pt x="21600" y="9403"/>
                  </a:lnTo>
                  <a:lnTo>
                    <a:pt x="16200" y="704"/>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6"/>
            <p:cNvSpPr/>
            <p:nvPr/>
          </p:nvSpPr>
          <p:spPr>
            <a:xfrm>
              <a:off x="582550" y="555628"/>
              <a:ext cx="335254" cy="313526"/>
            </a:xfrm>
            <a:custGeom>
              <a:avLst/>
              <a:gdLst/>
              <a:ahLst/>
              <a:cxnLst/>
              <a:rect l="l" t="t" r="r" b="b"/>
              <a:pathLst>
                <a:path w="21600" h="21600" extrusionOk="0">
                  <a:moveTo>
                    <a:pt x="8067" y="0"/>
                  </a:moveTo>
                  <a:lnTo>
                    <a:pt x="0" y="18678"/>
                  </a:lnTo>
                  <a:lnTo>
                    <a:pt x="0" y="21600"/>
                  </a:lnTo>
                  <a:lnTo>
                    <a:pt x="21600" y="8342"/>
                  </a:lnTo>
                  <a:lnTo>
                    <a:pt x="18268" y="6345"/>
                  </a:lnTo>
                  <a:lnTo>
                    <a:pt x="806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6"/>
            <p:cNvSpPr/>
            <p:nvPr/>
          </p:nvSpPr>
          <p:spPr>
            <a:xfrm>
              <a:off x="756400" y="631167"/>
              <a:ext cx="161403" cy="111742"/>
            </a:xfrm>
            <a:custGeom>
              <a:avLst/>
              <a:gdLst/>
              <a:ahLst/>
              <a:cxnLst/>
              <a:rect l="l" t="t" r="r" b="b"/>
              <a:pathLst>
                <a:path w="21600" h="21600" extrusionOk="0">
                  <a:moveTo>
                    <a:pt x="5260" y="0"/>
                  </a:moveTo>
                  <a:lnTo>
                    <a:pt x="0" y="21600"/>
                  </a:lnTo>
                  <a:lnTo>
                    <a:pt x="21600" y="8804"/>
                  </a:lnTo>
                  <a:lnTo>
                    <a:pt x="21600" y="600"/>
                  </a:lnTo>
                  <a:lnTo>
                    <a:pt x="526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6"/>
            <p:cNvSpPr/>
            <p:nvPr/>
          </p:nvSpPr>
          <p:spPr>
            <a:xfrm>
              <a:off x="173849" y="396284"/>
              <a:ext cx="743954" cy="430461"/>
            </a:xfrm>
            <a:custGeom>
              <a:avLst/>
              <a:gdLst/>
              <a:ahLst/>
              <a:cxnLst/>
              <a:rect l="l" t="t" r="r" b="b"/>
              <a:pathLst>
                <a:path w="21600" h="21600" extrusionOk="0">
                  <a:moveTo>
                    <a:pt x="9703" y="0"/>
                  </a:moveTo>
                  <a:lnTo>
                    <a:pt x="0" y="9709"/>
                  </a:lnTo>
                  <a:lnTo>
                    <a:pt x="11866" y="21600"/>
                  </a:lnTo>
                  <a:lnTo>
                    <a:pt x="21600" y="11942"/>
                  </a:lnTo>
                  <a:lnTo>
                    <a:pt x="9703" y="0"/>
                  </a:ln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6"/>
            <p:cNvSpPr/>
            <p:nvPr/>
          </p:nvSpPr>
          <p:spPr>
            <a:xfrm>
              <a:off x="366009" y="504953"/>
              <a:ext cx="177870" cy="56884"/>
            </a:xfrm>
            <a:custGeom>
              <a:avLst/>
              <a:gdLst/>
              <a:ahLst/>
              <a:cxnLst/>
              <a:rect l="l" t="t" r="r" b="b"/>
              <a:pathLst>
                <a:path w="21096" h="21600" extrusionOk="0">
                  <a:moveTo>
                    <a:pt x="10527" y="0"/>
                  </a:moveTo>
                  <a:cubicBezTo>
                    <a:pt x="7830" y="0"/>
                    <a:pt x="5129" y="1960"/>
                    <a:pt x="3102" y="5893"/>
                  </a:cubicBezTo>
                  <a:cubicBezTo>
                    <a:pt x="773" y="10211"/>
                    <a:pt x="-211" y="16104"/>
                    <a:pt x="37" y="21600"/>
                  </a:cubicBezTo>
                  <a:cubicBezTo>
                    <a:pt x="281" y="17282"/>
                    <a:pt x="1262" y="12965"/>
                    <a:pt x="3102" y="9814"/>
                  </a:cubicBezTo>
                  <a:cubicBezTo>
                    <a:pt x="5191" y="6079"/>
                    <a:pt x="7888" y="4218"/>
                    <a:pt x="10573" y="4218"/>
                  </a:cubicBezTo>
                  <a:cubicBezTo>
                    <a:pt x="13259" y="4218"/>
                    <a:pt x="15929" y="6079"/>
                    <a:pt x="17952" y="9814"/>
                  </a:cubicBezTo>
                  <a:cubicBezTo>
                    <a:pt x="19792" y="12965"/>
                    <a:pt x="20777" y="17282"/>
                    <a:pt x="21021" y="21600"/>
                  </a:cubicBezTo>
                  <a:cubicBezTo>
                    <a:pt x="21389" y="16104"/>
                    <a:pt x="20409" y="10211"/>
                    <a:pt x="17952" y="5893"/>
                  </a:cubicBezTo>
                  <a:cubicBezTo>
                    <a:pt x="15929" y="1960"/>
                    <a:pt x="13228" y="0"/>
                    <a:pt x="10527"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6"/>
            <p:cNvSpPr/>
            <p:nvPr/>
          </p:nvSpPr>
          <p:spPr>
            <a:xfrm>
              <a:off x="366323" y="516062"/>
              <a:ext cx="176923" cy="91582"/>
            </a:xfrm>
            <a:custGeom>
              <a:avLst/>
              <a:gdLst/>
              <a:ahLst/>
              <a:cxnLst/>
              <a:rect l="l" t="t" r="r" b="b"/>
              <a:pathLst>
                <a:path w="21600" h="21600" extrusionOk="0">
                  <a:moveTo>
                    <a:pt x="10798" y="0"/>
                  </a:moveTo>
                  <a:cubicBezTo>
                    <a:pt x="8022" y="0"/>
                    <a:pt x="5241" y="1156"/>
                    <a:pt x="3155" y="3475"/>
                  </a:cubicBezTo>
                  <a:cubicBezTo>
                    <a:pt x="1260" y="5433"/>
                    <a:pt x="251" y="8114"/>
                    <a:pt x="0" y="10796"/>
                  </a:cubicBezTo>
                  <a:cubicBezTo>
                    <a:pt x="251" y="13486"/>
                    <a:pt x="1260" y="15921"/>
                    <a:pt x="3155" y="18117"/>
                  </a:cubicBezTo>
                  <a:cubicBezTo>
                    <a:pt x="5305" y="20436"/>
                    <a:pt x="8082" y="21600"/>
                    <a:pt x="10846" y="21600"/>
                  </a:cubicBezTo>
                  <a:cubicBezTo>
                    <a:pt x="13610" y="21600"/>
                    <a:pt x="16359" y="20436"/>
                    <a:pt x="18441" y="18117"/>
                  </a:cubicBezTo>
                  <a:cubicBezTo>
                    <a:pt x="20336" y="15921"/>
                    <a:pt x="21349" y="13486"/>
                    <a:pt x="21600" y="10796"/>
                  </a:cubicBezTo>
                  <a:cubicBezTo>
                    <a:pt x="21349" y="8114"/>
                    <a:pt x="20336" y="5433"/>
                    <a:pt x="18441" y="3475"/>
                  </a:cubicBezTo>
                  <a:cubicBezTo>
                    <a:pt x="16359" y="1156"/>
                    <a:pt x="13578" y="0"/>
                    <a:pt x="1079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6"/>
            <p:cNvSpPr/>
            <p:nvPr/>
          </p:nvSpPr>
          <p:spPr>
            <a:xfrm>
              <a:off x="301109" y="564939"/>
              <a:ext cx="142812" cy="81748"/>
            </a:xfrm>
            <a:custGeom>
              <a:avLst/>
              <a:gdLst/>
              <a:ahLst/>
              <a:cxnLst/>
              <a:rect l="l" t="t" r="r" b="b"/>
              <a:pathLst>
                <a:path w="21600" h="21600" extrusionOk="0">
                  <a:moveTo>
                    <a:pt x="1883" y="0"/>
                  </a:moveTo>
                  <a:lnTo>
                    <a:pt x="0" y="1917"/>
                  </a:lnTo>
                  <a:lnTo>
                    <a:pt x="19722" y="21600"/>
                  </a:lnTo>
                  <a:lnTo>
                    <a:pt x="21600" y="19960"/>
                  </a:lnTo>
                  <a:lnTo>
                    <a:pt x="188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6"/>
            <p:cNvSpPr/>
            <p:nvPr/>
          </p:nvSpPr>
          <p:spPr>
            <a:xfrm>
              <a:off x="278369" y="578401"/>
              <a:ext cx="142780" cy="81747"/>
            </a:xfrm>
            <a:custGeom>
              <a:avLst/>
              <a:gdLst/>
              <a:ahLst/>
              <a:cxnLst/>
              <a:rect l="l" t="t" r="r" b="b"/>
              <a:pathLst>
                <a:path w="21600" h="21600" extrusionOk="0">
                  <a:moveTo>
                    <a:pt x="1878" y="0"/>
                  </a:moveTo>
                  <a:lnTo>
                    <a:pt x="0" y="1640"/>
                  </a:lnTo>
                  <a:lnTo>
                    <a:pt x="19722" y="21600"/>
                  </a:lnTo>
                  <a:lnTo>
                    <a:pt x="21600" y="19683"/>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6"/>
            <p:cNvSpPr/>
            <p:nvPr/>
          </p:nvSpPr>
          <p:spPr>
            <a:xfrm>
              <a:off x="255596" y="590816"/>
              <a:ext cx="142780"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6"/>
            <p:cNvSpPr/>
            <p:nvPr/>
          </p:nvSpPr>
          <p:spPr>
            <a:xfrm>
              <a:off x="510148" y="439738"/>
              <a:ext cx="141735" cy="81748"/>
            </a:xfrm>
            <a:custGeom>
              <a:avLst/>
              <a:gdLst/>
              <a:ahLst/>
              <a:cxnLst/>
              <a:rect l="l" t="t" r="r" b="b"/>
              <a:pathLst>
                <a:path w="21600" h="21600" extrusionOk="0">
                  <a:moveTo>
                    <a:pt x="1733" y="0"/>
                  </a:moveTo>
                  <a:lnTo>
                    <a:pt x="0" y="1640"/>
                  </a:lnTo>
                  <a:lnTo>
                    <a:pt x="19867" y="21600"/>
                  </a:lnTo>
                  <a:lnTo>
                    <a:pt x="21600" y="19692"/>
                  </a:lnTo>
                  <a:lnTo>
                    <a:pt x="173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6"/>
            <p:cNvSpPr/>
            <p:nvPr/>
          </p:nvSpPr>
          <p:spPr>
            <a:xfrm>
              <a:off x="487375" y="452154"/>
              <a:ext cx="141767" cy="82793"/>
            </a:xfrm>
            <a:custGeom>
              <a:avLst/>
              <a:gdLst/>
              <a:ahLst/>
              <a:cxnLst/>
              <a:rect l="l" t="t" r="r" b="b"/>
              <a:pathLst>
                <a:path w="21600" h="21600" extrusionOk="0">
                  <a:moveTo>
                    <a:pt x="1732" y="0"/>
                  </a:moveTo>
                  <a:lnTo>
                    <a:pt x="0" y="1892"/>
                  </a:lnTo>
                  <a:lnTo>
                    <a:pt x="19708" y="21600"/>
                  </a:lnTo>
                  <a:lnTo>
                    <a:pt x="21600" y="19708"/>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6"/>
            <p:cNvSpPr/>
            <p:nvPr/>
          </p:nvSpPr>
          <p:spPr>
            <a:xfrm>
              <a:off x="464602" y="465615"/>
              <a:ext cx="141767" cy="82793"/>
            </a:xfrm>
            <a:custGeom>
              <a:avLst/>
              <a:gdLst/>
              <a:ahLst/>
              <a:cxnLst/>
              <a:rect l="l" t="t" r="r" b="b"/>
              <a:pathLst>
                <a:path w="21600" h="21600" extrusionOk="0">
                  <a:moveTo>
                    <a:pt x="1737" y="0"/>
                  </a:moveTo>
                  <a:lnTo>
                    <a:pt x="0" y="1892"/>
                  </a:lnTo>
                  <a:lnTo>
                    <a:pt x="19708" y="21600"/>
                  </a:lnTo>
                  <a:lnTo>
                    <a:pt x="21600" y="19708"/>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6"/>
            <p:cNvSpPr/>
            <p:nvPr/>
          </p:nvSpPr>
          <p:spPr>
            <a:xfrm>
              <a:off x="554029" y="613589"/>
              <a:ext cx="177848" cy="56916"/>
            </a:xfrm>
            <a:custGeom>
              <a:avLst/>
              <a:gdLst/>
              <a:ahLst/>
              <a:cxnLst/>
              <a:rect l="l" t="t" r="r" b="b"/>
              <a:pathLst>
                <a:path w="21094" h="21600" extrusionOk="0">
                  <a:moveTo>
                    <a:pt x="10563" y="0"/>
                  </a:moveTo>
                  <a:cubicBezTo>
                    <a:pt x="7862" y="0"/>
                    <a:pt x="5165" y="1959"/>
                    <a:pt x="3138" y="5890"/>
                  </a:cubicBezTo>
                  <a:cubicBezTo>
                    <a:pt x="805" y="10205"/>
                    <a:pt x="-299" y="15698"/>
                    <a:pt x="69" y="21600"/>
                  </a:cubicBezTo>
                  <a:cubicBezTo>
                    <a:pt x="317" y="17273"/>
                    <a:pt x="1298" y="12958"/>
                    <a:pt x="3138" y="9808"/>
                  </a:cubicBezTo>
                  <a:cubicBezTo>
                    <a:pt x="5165" y="6088"/>
                    <a:pt x="7862" y="4216"/>
                    <a:pt x="10563" y="4216"/>
                  </a:cubicBezTo>
                  <a:cubicBezTo>
                    <a:pt x="13264" y="4216"/>
                    <a:pt x="15965" y="6088"/>
                    <a:pt x="17988" y="9808"/>
                  </a:cubicBezTo>
                  <a:cubicBezTo>
                    <a:pt x="19828" y="12958"/>
                    <a:pt x="20809" y="17273"/>
                    <a:pt x="21057" y="21600"/>
                  </a:cubicBezTo>
                  <a:cubicBezTo>
                    <a:pt x="21301" y="15698"/>
                    <a:pt x="20321" y="10205"/>
                    <a:pt x="17988" y="5890"/>
                  </a:cubicBezTo>
                  <a:cubicBezTo>
                    <a:pt x="15965" y="1959"/>
                    <a:pt x="13264" y="0"/>
                    <a:pt x="1056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6"/>
            <p:cNvSpPr/>
            <p:nvPr/>
          </p:nvSpPr>
          <p:spPr>
            <a:xfrm>
              <a:off x="554615" y="624697"/>
              <a:ext cx="176955" cy="91582"/>
            </a:xfrm>
            <a:custGeom>
              <a:avLst/>
              <a:gdLst/>
              <a:ahLst/>
              <a:cxnLst/>
              <a:rect l="l" t="t" r="r" b="b"/>
              <a:pathLst>
                <a:path w="21600" h="21600" extrusionOk="0">
                  <a:moveTo>
                    <a:pt x="10800" y="0"/>
                  </a:moveTo>
                  <a:cubicBezTo>
                    <a:pt x="8020" y="0"/>
                    <a:pt x="5244" y="1164"/>
                    <a:pt x="3159" y="3475"/>
                  </a:cubicBezTo>
                  <a:cubicBezTo>
                    <a:pt x="1264" y="5433"/>
                    <a:pt x="255" y="8114"/>
                    <a:pt x="0" y="10804"/>
                  </a:cubicBezTo>
                  <a:cubicBezTo>
                    <a:pt x="255" y="13486"/>
                    <a:pt x="1264" y="15928"/>
                    <a:pt x="3159" y="18125"/>
                  </a:cubicBezTo>
                  <a:cubicBezTo>
                    <a:pt x="5244" y="20436"/>
                    <a:pt x="8020" y="21600"/>
                    <a:pt x="10800" y="21600"/>
                  </a:cubicBezTo>
                  <a:cubicBezTo>
                    <a:pt x="13580" y="21600"/>
                    <a:pt x="16360" y="20436"/>
                    <a:pt x="18441" y="18125"/>
                  </a:cubicBezTo>
                  <a:cubicBezTo>
                    <a:pt x="20336" y="15928"/>
                    <a:pt x="21345" y="13486"/>
                    <a:pt x="21600" y="10804"/>
                  </a:cubicBezTo>
                  <a:cubicBezTo>
                    <a:pt x="21345" y="8114"/>
                    <a:pt x="20336" y="5433"/>
                    <a:pt x="18441" y="3475"/>
                  </a:cubicBezTo>
                  <a:cubicBezTo>
                    <a:pt x="16360" y="1164"/>
                    <a:pt x="13580" y="0"/>
                    <a:pt x="1080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6"/>
            <p:cNvSpPr/>
            <p:nvPr/>
          </p:nvSpPr>
          <p:spPr>
            <a:xfrm>
              <a:off x="489433" y="673609"/>
              <a:ext cx="141767" cy="81715"/>
            </a:xfrm>
            <a:custGeom>
              <a:avLst/>
              <a:gdLst/>
              <a:ahLst/>
              <a:cxnLst/>
              <a:rect l="l" t="t" r="r" b="b"/>
              <a:pathLst>
                <a:path w="21600" h="21600" extrusionOk="0">
                  <a:moveTo>
                    <a:pt x="1737" y="0"/>
                  </a:moveTo>
                  <a:lnTo>
                    <a:pt x="0" y="1641"/>
                  </a:lnTo>
                  <a:lnTo>
                    <a:pt x="19868" y="21600"/>
                  </a:lnTo>
                  <a:lnTo>
                    <a:pt x="21600" y="19691"/>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6"/>
            <p:cNvSpPr/>
            <p:nvPr/>
          </p:nvSpPr>
          <p:spPr>
            <a:xfrm>
              <a:off x="466693" y="687037"/>
              <a:ext cx="141735" cy="81748"/>
            </a:xfrm>
            <a:custGeom>
              <a:avLst/>
              <a:gdLst/>
              <a:ahLst/>
              <a:cxnLst/>
              <a:rect l="l" t="t" r="r" b="b"/>
              <a:pathLst>
                <a:path w="21600" h="21600" extrusionOk="0">
                  <a:moveTo>
                    <a:pt x="1733" y="0"/>
                  </a:moveTo>
                  <a:lnTo>
                    <a:pt x="0" y="1640"/>
                  </a:lnTo>
                  <a:lnTo>
                    <a:pt x="19867" y="21600"/>
                  </a:lnTo>
                  <a:lnTo>
                    <a:pt x="21600" y="19683"/>
                  </a:lnTo>
                  <a:lnTo>
                    <a:pt x="173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6"/>
            <p:cNvSpPr/>
            <p:nvPr/>
          </p:nvSpPr>
          <p:spPr>
            <a:xfrm>
              <a:off x="443921" y="699452"/>
              <a:ext cx="141735" cy="82793"/>
            </a:xfrm>
            <a:custGeom>
              <a:avLst/>
              <a:gdLst/>
              <a:ahLst/>
              <a:cxnLst/>
              <a:rect l="l" t="t" r="r" b="b"/>
              <a:pathLst>
                <a:path w="21600" h="21600" extrusionOk="0">
                  <a:moveTo>
                    <a:pt x="1733" y="0"/>
                  </a:moveTo>
                  <a:lnTo>
                    <a:pt x="0" y="1892"/>
                  </a:lnTo>
                  <a:lnTo>
                    <a:pt x="19867" y="21600"/>
                  </a:lnTo>
                  <a:lnTo>
                    <a:pt x="21600" y="19708"/>
                  </a:lnTo>
                  <a:lnTo>
                    <a:pt x="173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6"/>
            <p:cNvSpPr/>
            <p:nvPr/>
          </p:nvSpPr>
          <p:spPr>
            <a:xfrm>
              <a:off x="697427" y="548407"/>
              <a:ext cx="142780" cy="81715"/>
            </a:xfrm>
            <a:custGeom>
              <a:avLst/>
              <a:gdLst/>
              <a:ahLst/>
              <a:cxnLst/>
              <a:rect l="l" t="t" r="r" b="b"/>
              <a:pathLst>
                <a:path w="21600" h="21600" extrusionOk="0">
                  <a:moveTo>
                    <a:pt x="1878" y="0"/>
                  </a:moveTo>
                  <a:lnTo>
                    <a:pt x="0" y="1641"/>
                  </a:lnTo>
                  <a:lnTo>
                    <a:pt x="19722" y="21600"/>
                  </a:lnTo>
                  <a:lnTo>
                    <a:pt x="21600" y="19691"/>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6"/>
            <p:cNvSpPr/>
            <p:nvPr/>
          </p:nvSpPr>
          <p:spPr>
            <a:xfrm>
              <a:off x="674653" y="560823"/>
              <a:ext cx="142780" cy="82761"/>
            </a:xfrm>
            <a:custGeom>
              <a:avLst/>
              <a:gdLst/>
              <a:ahLst/>
              <a:cxnLst/>
              <a:rect l="l" t="t" r="r" b="b"/>
              <a:pathLst>
                <a:path w="21600" h="21600" extrusionOk="0">
                  <a:moveTo>
                    <a:pt x="1878" y="0"/>
                  </a:moveTo>
                  <a:lnTo>
                    <a:pt x="0" y="1885"/>
                  </a:lnTo>
                  <a:lnTo>
                    <a:pt x="19722" y="21600"/>
                  </a:lnTo>
                  <a:lnTo>
                    <a:pt x="21600" y="19707"/>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6"/>
            <p:cNvSpPr/>
            <p:nvPr/>
          </p:nvSpPr>
          <p:spPr>
            <a:xfrm>
              <a:off x="651881" y="574251"/>
              <a:ext cx="142812" cy="81748"/>
            </a:xfrm>
            <a:custGeom>
              <a:avLst/>
              <a:gdLst/>
              <a:ahLst/>
              <a:cxnLst/>
              <a:rect l="l" t="t" r="r" b="b"/>
              <a:pathLst>
                <a:path w="21600" h="21600" extrusionOk="0">
                  <a:moveTo>
                    <a:pt x="1878" y="0"/>
                  </a:moveTo>
                  <a:lnTo>
                    <a:pt x="0" y="1917"/>
                  </a:lnTo>
                  <a:lnTo>
                    <a:pt x="19722" y="21600"/>
                  </a:lnTo>
                  <a:lnTo>
                    <a:pt x="21600" y="19960"/>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6"/>
            <p:cNvSpPr/>
            <p:nvPr/>
          </p:nvSpPr>
          <p:spPr>
            <a:xfrm>
              <a:off x="1157847" y="990205"/>
              <a:ext cx="522533" cy="2196672"/>
            </a:xfrm>
            <a:custGeom>
              <a:avLst/>
              <a:gdLst/>
              <a:ahLst/>
              <a:cxnLst/>
              <a:rect l="l" t="t" r="r" b="b"/>
              <a:pathLst>
                <a:path w="21600" h="21600" extrusionOk="0">
                  <a:moveTo>
                    <a:pt x="21600" y="0"/>
                  </a:moveTo>
                  <a:lnTo>
                    <a:pt x="0" y="2971"/>
                  </a:lnTo>
                  <a:lnTo>
                    <a:pt x="0" y="21600"/>
                  </a:lnTo>
                  <a:lnTo>
                    <a:pt x="21600" y="18619"/>
                  </a:lnTo>
                  <a:lnTo>
                    <a:pt x="21600"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6"/>
            <p:cNvSpPr/>
            <p:nvPr/>
          </p:nvSpPr>
          <p:spPr>
            <a:xfrm>
              <a:off x="589803" y="964328"/>
              <a:ext cx="568046" cy="2222548"/>
            </a:xfrm>
            <a:custGeom>
              <a:avLst/>
              <a:gdLst/>
              <a:ahLst/>
              <a:cxnLst/>
              <a:rect l="l" t="t" r="r" b="b"/>
              <a:pathLst>
                <a:path w="21600" h="21600" extrusionOk="0">
                  <a:moveTo>
                    <a:pt x="0" y="0"/>
                  </a:moveTo>
                  <a:lnTo>
                    <a:pt x="0" y="18412"/>
                  </a:lnTo>
                  <a:lnTo>
                    <a:pt x="21600" y="21600"/>
                  </a:lnTo>
                  <a:lnTo>
                    <a:pt x="21600" y="3188"/>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6"/>
            <p:cNvSpPr/>
            <p:nvPr/>
          </p:nvSpPr>
          <p:spPr>
            <a:xfrm>
              <a:off x="614634" y="1069305"/>
              <a:ext cx="518384" cy="2103098"/>
            </a:xfrm>
            <a:custGeom>
              <a:avLst/>
              <a:gdLst/>
              <a:ahLst/>
              <a:cxnLst/>
              <a:rect l="l" t="t" r="r" b="b"/>
              <a:pathLst>
                <a:path w="21600" h="21600" extrusionOk="0">
                  <a:moveTo>
                    <a:pt x="393" y="0"/>
                  </a:moveTo>
                  <a:cubicBezTo>
                    <a:pt x="151" y="0"/>
                    <a:pt x="0" y="51"/>
                    <a:pt x="0" y="134"/>
                  </a:cubicBezTo>
                  <a:lnTo>
                    <a:pt x="0" y="18518"/>
                  </a:lnTo>
                  <a:lnTo>
                    <a:pt x="21600" y="21600"/>
                  </a:lnTo>
                  <a:lnTo>
                    <a:pt x="21600" y="3205"/>
                  </a:lnTo>
                  <a:cubicBezTo>
                    <a:pt x="21600" y="3088"/>
                    <a:pt x="21256" y="2950"/>
                    <a:pt x="20868" y="2886"/>
                  </a:cubicBezTo>
                  <a:lnTo>
                    <a:pt x="734" y="27"/>
                  </a:lnTo>
                  <a:cubicBezTo>
                    <a:pt x="607" y="9"/>
                    <a:pt x="493" y="0"/>
                    <a:pt x="393"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6"/>
            <p:cNvSpPr/>
            <p:nvPr/>
          </p:nvSpPr>
          <p:spPr>
            <a:xfrm>
              <a:off x="630154" y="1096031"/>
              <a:ext cx="487345" cy="387464"/>
            </a:xfrm>
            <a:custGeom>
              <a:avLst/>
              <a:gdLst/>
              <a:ahLst/>
              <a:cxnLst/>
              <a:rect l="l" t="t" r="r" b="b"/>
              <a:pathLst>
                <a:path w="21600" h="21600" extrusionOk="0">
                  <a:moveTo>
                    <a:pt x="333" y="0"/>
                  </a:moveTo>
                  <a:cubicBezTo>
                    <a:pt x="139" y="0"/>
                    <a:pt x="0" y="193"/>
                    <a:pt x="0" y="561"/>
                  </a:cubicBezTo>
                  <a:lnTo>
                    <a:pt x="0" y="5349"/>
                  </a:lnTo>
                  <a:cubicBezTo>
                    <a:pt x="0" y="5810"/>
                    <a:pt x="275" y="6444"/>
                    <a:pt x="597" y="6675"/>
                  </a:cubicBezTo>
                  <a:lnTo>
                    <a:pt x="21005" y="21500"/>
                  </a:lnTo>
                  <a:cubicBezTo>
                    <a:pt x="21098" y="21567"/>
                    <a:pt x="21187" y="21600"/>
                    <a:pt x="21268" y="21600"/>
                  </a:cubicBezTo>
                  <a:cubicBezTo>
                    <a:pt x="21462" y="21600"/>
                    <a:pt x="21600" y="21405"/>
                    <a:pt x="21600" y="21039"/>
                  </a:cubicBezTo>
                  <a:lnTo>
                    <a:pt x="21600" y="16251"/>
                  </a:lnTo>
                  <a:cubicBezTo>
                    <a:pt x="21600" y="15790"/>
                    <a:pt x="21325" y="15154"/>
                    <a:pt x="21005" y="14925"/>
                  </a:cubicBezTo>
                  <a:lnTo>
                    <a:pt x="597" y="100"/>
                  </a:lnTo>
                  <a:cubicBezTo>
                    <a:pt x="502" y="33"/>
                    <a:pt x="413" y="0"/>
                    <a:pt x="3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6"/>
            <p:cNvSpPr/>
            <p:nvPr/>
          </p:nvSpPr>
          <p:spPr>
            <a:xfrm>
              <a:off x="653972" y="1133017"/>
              <a:ext cx="164507" cy="102429"/>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6"/>
            <p:cNvSpPr/>
            <p:nvPr/>
          </p:nvSpPr>
          <p:spPr>
            <a:xfrm>
              <a:off x="653972" y="1158860"/>
              <a:ext cx="164507"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6"/>
            <p:cNvSpPr/>
            <p:nvPr/>
          </p:nvSpPr>
          <p:spPr>
            <a:xfrm>
              <a:off x="653972" y="1185783"/>
              <a:ext cx="164507" cy="102429"/>
            </a:xfrm>
            <a:custGeom>
              <a:avLst/>
              <a:gdLst/>
              <a:ahLst/>
              <a:cxnLst/>
              <a:rect l="l" t="t" r="r" b="b"/>
              <a:pathLst>
                <a:path w="21600" h="21600" extrusionOk="0">
                  <a:moveTo>
                    <a:pt x="0" y="0"/>
                  </a:moveTo>
                  <a:lnTo>
                    <a:pt x="0" y="1523"/>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6"/>
            <p:cNvSpPr/>
            <p:nvPr/>
          </p:nvSpPr>
          <p:spPr>
            <a:xfrm>
              <a:off x="962295" y="1334246"/>
              <a:ext cx="21744" cy="28034"/>
            </a:xfrm>
            <a:custGeom>
              <a:avLst/>
              <a:gdLst/>
              <a:ahLst/>
              <a:cxnLst/>
              <a:rect l="l" t="t" r="r" b="b"/>
              <a:pathLst>
                <a:path w="19719" h="21600" extrusionOk="0">
                  <a:moveTo>
                    <a:pt x="5015" y="0"/>
                  </a:moveTo>
                  <a:cubicBezTo>
                    <a:pt x="4215" y="0"/>
                    <a:pt x="3474" y="126"/>
                    <a:pt x="2822" y="403"/>
                  </a:cubicBezTo>
                  <a:cubicBezTo>
                    <a:pt x="-941" y="1989"/>
                    <a:pt x="-941" y="8383"/>
                    <a:pt x="2822" y="13947"/>
                  </a:cubicBezTo>
                  <a:cubicBezTo>
                    <a:pt x="5815" y="19057"/>
                    <a:pt x="10644" y="21600"/>
                    <a:pt x="14348" y="21600"/>
                  </a:cubicBezTo>
                  <a:cubicBezTo>
                    <a:pt x="15296" y="21600"/>
                    <a:pt x="16155" y="21449"/>
                    <a:pt x="16896" y="21122"/>
                  </a:cubicBezTo>
                  <a:cubicBezTo>
                    <a:pt x="20659" y="19536"/>
                    <a:pt x="20659" y="13166"/>
                    <a:pt x="16896" y="7578"/>
                  </a:cubicBezTo>
                  <a:cubicBezTo>
                    <a:pt x="13785" y="2971"/>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6"/>
            <p:cNvSpPr/>
            <p:nvPr/>
          </p:nvSpPr>
          <p:spPr>
            <a:xfrm>
              <a:off x="1010919" y="1361887"/>
              <a:ext cx="21761" cy="28524"/>
            </a:xfrm>
            <a:custGeom>
              <a:avLst/>
              <a:gdLst/>
              <a:ahLst/>
              <a:cxnLst/>
              <a:rect l="l" t="t" r="r" b="b"/>
              <a:pathLst>
                <a:path w="21600" h="21600" extrusionOk="0">
                  <a:moveTo>
                    <a:pt x="5254" y="0"/>
                  </a:moveTo>
                  <a:cubicBezTo>
                    <a:pt x="2011" y="0"/>
                    <a:pt x="0" y="2301"/>
                    <a:pt x="0" y="6111"/>
                  </a:cubicBezTo>
                  <a:cubicBezTo>
                    <a:pt x="0" y="11579"/>
                    <a:pt x="4119" y="17864"/>
                    <a:pt x="10281" y="20214"/>
                  </a:cubicBezTo>
                  <a:cubicBezTo>
                    <a:pt x="12162" y="21155"/>
                    <a:pt x="13946" y="21600"/>
                    <a:pt x="15535" y="21600"/>
                  </a:cubicBezTo>
                  <a:cubicBezTo>
                    <a:pt x="19103" y="21600"/>
                    <a:pt x="21600" y="19324"/>
                    <a:pt x="21600" y="15513"/>
                  </a:cubicBezTo>
                  <a:cubicBezTo>
                    <a:pt x="21600" y="10021"/>
                    <a:pt x="16443" y="3761"/>
                    <a:pt x="10281" y="1410"/>
                  </a:cubicBezTo>
                  <a:cubicBezTo>
                    <a:pt x="8400" y="445"/>
                    <a:pt x="6714" y="0"/>
                    <a:pt x="525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6"/>
            <p:cNvSpPr/>
            <p:nvPr/>
          </p:nvSpPr>
          <p:spPr>
            <a:xfrm>
              <a:off x="1058539" y="1389593"/>
              <a:ext cx="21720" cy="28491"/>
            </a:xfrm>
            <a:custGeom>
              <a:avLst/>
              <a:gdLst/>
              <a:ahLst/>
              <a:cxnLst/>
              <a:rect l="l" t="t" r="r" b="b"/>
              <a:pathLst>
                <a:path w="19723" h="21600" extrusionOk="0">
                  <a:moveTo>
                    <a:pt x="5770" y="0"/>
                  </a:moveTo>
                  <a:cubicBezTo>
                    <a:pt x="4673" y="0"/>
                    <a:pt x="3664" y="248"/>
                    <a:pt x="2803" y="793"/>
                  </a:cubicBezTo>
                  <a:cubicBezTo>
                    <a:pt x="-935" y="2353"/>
                    <a:pt x="-935" y="8645"/>
                    <a:pt x="2803" y="14119"/>
                  </a:cubicBezTo>
                  <a:cubicBezTo>
                    <a:pt x="5919" y="18652"/>
                    <a:pt x="10933" y="21600"/>
                    <a:pt x="14701" y="21600"/>
                  </a:cubicBezTo>
                  <a:cubicBezTo>
                    <a:pt x="15502" y="21600"/>
                    <a:pt x="16244" y="21476"/>
                    <a:pt x="16897" y="21179"/>
                  </a:cubicBezTo>
                  <a:cubicBezTo>
                    <a:pt x="20665" y="18826"/>
                    <a:pt x="20665" y="13351"/>
                    <a:pt x="16897" y="7060"/>
                  </a:cubicBezTo>
                  <a:cubicBezTo>
                    <a:pt x="14019" y="2849"/>
                    <a:pt x="9450" y="0"/>
                    <a:pt x="57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6"/>
            <p:cNvSpPr/>
            <p:nvPr/>
          </p:nvSpPr>
          <p:spPr>
            <a:xfrm>
              <a:off x="630154" y="1234203"/>
              <a:ext cx="487345" cy="387954"/>
            </a:xfrm>
            <a:custGeom>
              <a:avLst/>
              <a:gdLst/>
              <a:ahLst/>
              <a:cxnLst/>
              <a:rect l="l" t="t" r="r" b="b"/>
              <a:pathLst>
                <a:path w="21600" h="21600" extrusionOk="0">
                  <a:moveTo>
                    <a:pt x="329" y="0"/>
                  </a:moveTo>
                  <a:cubicBezTo>
                    <a:pt x="136" y="0"/>
                    <a:pt x="0" y="224"/>
                    <a:pt x="0" y="588"/>
                  </a:cubicBezTo>
                  <a:lnTo>
                    <a:pt x="0" y="5368"/>
                  </a:lnTo>
                  <a:cubicBezTo>
                    <a:pt x="0" y="5830"/>
                    <a:pt x="275" y="6463"/>
                    <a:pt x="597" y="6694"/>
                  </a:cubicBezTo>
                  <a:lnTo>
                    <a:pt x="21005" y="21500"/>
                  </a:lnTo>
                  <a:cubicBezTo>
                    <a:pt x="21098" y="21567"/>
                    <a:pt x="21187" y="21600"/>
                    <a:pt x="21268" y="21600"/>
                  </a:cubicBezTo>
                  <a:cubicBezTo>
                    <a:pt x="21462" y="21600"/>
                    <a:pt x="21600" y="21405"/>
                    <a:pt x="21600" y="21038"/>
                  </a:cubicBezTo>
                  <a:lnTo>
                    <a:pt x="21600" y="16257"/>
                  </a:lnTo>
                  <a:cubicBezTo>
                    <a:pt x="21600" y="15739"/>
                    <a:pt x="21325" y="15162"/>
                    <a:pt x="21005" y="14875"/>
                  </a:cubicBezTo>
                  <a:lnTo>
                    <a:pt x="597" y="126"/>
                  </a:lnTo>
                  <a:cubicBezTo>
                    <a:pt x="501" y="40"/>
                    <a:pt x="410" y="0"/>
                    <a:pt x="32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6"/>
            <p:cNvSpPr/>
            <p:nvPr/>
          </p:nvSpPr>
          <p:spPr>
            <a:xfrm>
              <a:off x="653972" y="1270600"/>
              <a:ext cx="164507" cy="102463"/>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6"/>
            <p:cNvSpPr/>
            <p:nvPr/>
          </p:nvSpPr>
          <p:spPr>
            <a:xfrm>
              <a:off x="653972" y="1297523"/>
              <a:ext cx="164507"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6"/>
            <p:cNvSpPr/>
            <p:nvPr/>
          </p:nvSpPr>
          <p:spPr>
            <a:xfrm>
              <a:off x="653972" y="1323399"/>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6"/>
            <p:cNvSpPr/>
            <p:nvPr/>
          </p:nvSpPr>
          <p:spPr>
            <a:xfrm>
              <a:off x="962302" y="1472614"/>
              <a:ext cx="21729" cy="28067"/>
            </a:xfrm>
            <a:custGeom>
              <a:avLst/>
              <a:gdLst/>
              <a:ahLst/>
              <a:cxnLst/>
              <a:rect l="l" t="t" r="r" b="b"/>
              <a:pathLst>
                <a:path w="21600" h="21600" extrusionOk="0">
                  <a:moveTo>
                    <a:pt x="6074" y="0"/>
                  </a:moveTo>
                  <a:cubicBezTo>
                    <a:pt x="2469" y="0"/>
                    <a:pt x="0" y="2313"/>
                    <a:pt x="0" y="6186"/>
                  </a:cubicBezTo>
                  <a:cubicBezTo>
                    <a:pt x="0" y="11768"/>
                    <a:pt x="5132" y="18130"/>
                    <a:pt x="11303" y="20519"/>
                  </a:cubicBezTo>
                  <a:cubicBezTo>
                    <a:pt x="13155" y="21248"/>
                    <a:pt x="14844" y="21600"/>
                    <a:pt x="16273" y="21600"/>
                  </a:cubicBezTo>
                  <a:cubicBezTo>
                    <a:pt x="19586" y="21600"/>
                    <a:pt x="21600" y="19639"/>
                    <a:pt x="21600" y="15741"/>
                  </a:cubicBezTo>
                  <a:cubicBezTo>
                    <a:pt x="21600" y="10184"/>
                    <a:pt x="17475" y="3797"/>
                    <a:pt x="11303" y="1408"/>
                  </a:cubicBezTo>
                  <a:cubicBezTo>
                    <a:pt x="9420" y="453"/>
                    <a:pt x="7633" y="0"/>
                    <a:pt x="607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6"/>
            <p:cNvSpPr/>
            <p:nvPr/>
          </p:nvSpPr>
          <p:spPr>
            <a:xfrm>
              <a:off x="1010935" y="1500321"/>
              <a:ext cx="21720" cy="28459"/>
            </a:xfrm>
            <a:custGeom>
              <a:avLst/>
              <a:gdLst/>
              <a:ahLst/>
              <a:cxnLst/>
              <a:rect l="l" t="t" r="r" b="b"/>
              <a:pathLst>
                <a:path w="19723" h="21600" extrusionOk="0">
                  <a:moveTo>
                    <a:pt x="5770" y="0"/>
                  </a:moveTo>
                  <a:cubicBezTo>
                    <a:pt x="4702" y="0"/>
                    <a:pt x="3694" y="248"/>
                    <a:pt x="2803" y="794"/>
                  </a:cubicBezTo>
                  <a:cubicBezTo>
                    <a:pt x="-935" y="2356"/>
                    <a:pt x="-935" y="8630"/>
                    <a:pt x="2803" y="14135"/>
                  </a:cubicBezTo>
                  <a:cubicBezTo>
                    <a:pt x="5919" y="18674"/>
                    <a:pt x="10933" y="21600"/>
                    <a:pt x="14731" y="21600"/>
                  </a:cubicBezTo>
                  <a:cubicBezTo>
                    <a:pt x="15502" y="21600"/>
                    <a:pt x="16244" y="21476"/>
                    <a:pt x="16897" y="21203"/>
                  </a:cubicBezTo>
                  <a:cubicBezTo>
                    <a:pt x="20665" y="18847"/>
                    <a:pt x="20665" y="13342"/>
                    <a:pt x="16897" y="7068"/>
                  </a:cubicBezTo>
                  <a:cubicBezTo>
                    <a:pt x="14019" y="2827"/>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6"/>
            <p:cNvSpPr/>
            <p:nvPr/>
          </p:nvSpPr>
          <p:spPr>
            <a:xfrm>
              <a:off x="1058539" y="1527733"/>
              <a:ext cx="21720" cy="28459"/>
            </a:xfrm>
            <a:custGeom>
              <a:avLst/>
              <a:gdLst/>
              <a:ahLst/>
              <a:cxnLst/>
              <a:rect l="l" t="t" r="r" b="b"/>
              <a:pathLst>
                <a:path w="19723" h="21600" extrusionOk="0">
                  <a:moveTo>
                    <a:pt x="4999" y="0"/>
                  </a:moveTo>
                  <a:cubicBezTo>
                    <a:pt x="4198" y="0"/>
                    <a:pt x="3456" y="124"/>
                    <a:pt x="2803" y="397"/>
                  </a:cubicBezTo>
                  <a:cubicBezTo>
                    <a:pt x="-935" y="2753"/>
                    <a:pt x="-935" y="9027"/>
                    <a:pt x="2803" y="14532"/>
                  </a:cubicBezTo>
                  <a:cubicBezTo>
                    <a:pt x="5711" y="18773"/>
                    <a:pt x="10280" y="21600"/>
                    <a:pt x="13930" y="21600"/>
                  </a:cubicBezTo>
                  <a:cubicBezTo>
                    <a:pt x="15028" y="21600"/>
                    <a:pt x="16036" y="21352"/>
                    <a:pt x="16897" y="20806"/>
                  </a:cubicBezTo>
                  <a:cubicBezTo>
                    <a:pt x="20665" y="19244"/>
                    <a:pt x="20665" y="12970"/>
                    <a:pt x="16897" y="7465"/>
                  </a:cubicBezTo>
                  <a:cubicBezTo>
                    <a:pt x="13811" y="2926"/>
                    <a:pt x="8767" y="0"/>
                    <a:pt x="499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6"/>
            <p:cNvSpPr/>
            <p:nvPr/>
          </p:nvSpPr>
          <p:spPr>
            <a:xfrm>
              <a:off x="630154" y="1372833"/>
              <a:ext cx="487345" cy="387790"/>
            </a:xfrm>
            <a:custGeom>
              <a:avLst/>
              <a:gdLst/>
              <a:ahLst/>
              <a:cxnLst/>
              <a:rect l="l" t="t" r="r" b="b"/>
              <a:pathLst>
                <a:path w="21600" h="21600" extrusionOk="0">
                  <a:moveTo>
                    <a:pt x="323" y="0"/>
                  </a:moveTo>
                  <a:cubicBezTo>
                    <a:pt x="133" y="0"/>
                    <a:pt x="0" y="209"/>
                    <a:pt x="0" y="531"/>
                  </a:cubicBezTo>
                  <a:lnTo>
                    <a:pt x="0" y="5314"/>
                  </a:lnTo>
                  <a:cubicBezTo>
                    <a:pt x="0" y="5833"/>
                    <a:pt x="275" y="6468"/>
                    <a:pt x="597" y="6697"/>
                  </a:cubicBezTo>
                  <a:lnTo>
                    <a:pt x="21005" y="21509"/>
                  </a:lnTo>
                  <a:cubicBezTo>
                    <a:pt x="21090" y="21571"/>
                    <a:pt x="21173" y="21600"/>
                    <a:pt x="21248" y="21600"/>
                  </a:cubicBezTo>
                  <a:cubicBezTo>
                    <a:pt x="21454" y="21600"/>
                    <a:pt x="21600" y="21385"/>
                    <a:pt x="21600" y="21049"/>
                  </a:cubicBezTo>
                  <a:lnTo>
                    <a:pt x="21600" y="16264"/>
                  </a:lnTo>
                  <a:cubicBezTo>
                    <a:pt x="21600" y="15745"/>
                    <a:pt x="21325" y="15170"/>
                    <a:pt x="21005" y="14881"/>
                  </a:cubicBezTo>
                  <a:lnTo>
                    <a:pt x="597" y="127"/>
                  </a:lnTo>
                  <a:cubicBezTo>
                    <a:pt x="500" y="40"/>
                    <a:pt x="405" y="0"/>
                    <a:pt x="32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6"/>
            <p:cNvSpPr/>
            <p:nvPr/>
          </p:nvSpPr>
          <p:spPr>
            <a:xfrm>
              <a:off x="653972" y="1409262"/>
              <a:ext cx="164507"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6"/>
            <p:cNvSpPr/>
            <p:nvPr/>
          </p:nvSpPr>
          <p:spPr>
            <a:xfrm>
              <a:off x="653972" y="1436185"/>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6"/>
            <p:cNvSpPr/>
            <p:nvPr/>
          </p:nvSpPr>
          <p:spPr>
            <a:xfrm>
              <a:off x="653972" y="1462028"/>
              <a:ext cx="164507" cy="102430"/>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6"/>
            <p:cNvSpPr/>
            <p:nvPr/>
          </p:nvSpPr>
          <p:spPr>
            <a:xfrm>
              <a:off x="962302" y="1610885"/>
              <a:ext cx="21729" cy="28458"/>
            </a:xfrm>
            <a:custGeom>
              <a:avLst/>
              <a:gdLst/>
              <a:ahLst/>
              <a:cxnLst/>
              <a:rect l="l" t="t" r="r" b="b"/>
              <a:pathLst>
                <a:path w="21600" h="21600" extrusionOk="0">
                  <a:moveTo>
                    <a:pt x="6756" y="0"/>
                  </a:moveTo>
                  <a:cubicBezTo>
                    <a:pt x="2793" y="0"/>
                    <a:pt x="0" y="2331"/>
                    <a:pt x="0" y="6398"/>
                  </a:cubicBezTo>
                  <a:cubicBezTo>
                    <a:pt x="0" y="11110"/>
                    <a:pt x="5132" y="18178"/>
                    <a:pt x="11303" y="20534"/>
                  </a:cubicBezTo>
                  <a:cubicBezTo>
                    <a:pt x="13155" y="21228"/>
                    <a:pt x="14844" y="21600"/>
                    <a:pt x="16273" y="21600"/>
                  </a:cubicBezTo>
                  <a:cubicBezTo>
                    <a:pt x="19586" y="21600"/>
                    <a:pt x="21600" y="19666"/>
                    <a:pt x="21600" y="15822"/>
                  </a:cubicBezTo>
                  <a:cubicBezTo>
                    <a:pt x="21600" y="10316"/>
                    <a:pt x="17475" y="4042"/>
                    <a:pt x="11303" y="893"/>
                  </a:cubicBezTo>
                  <a:cubicBezTo>
                    <a:pt x="9712" y="273"/>
                    <a:pt x="8153" y="0"/>
                    <a:pt x="6756"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6"/>
            <p:cNvSpPr/>
            <p:nvPr/>
          </p:nvSpPr>
          <p:spPr>
            <a:xfrm>
              <a:off x="1010935" y="1638427"/>
              <a:ext cx="21720" cy="28491"/>
            </a:xfrm>
            <a:custGeom>
              <a:avLst/>
              <a:gdLst/>
              <a:ahLst/>
              <a:cxnLst/>
              <a:rect l="l" t="t" r="r" b="b"/>
              <a:pathLst>
                <a:path w="19723" h="21600" extrusionOk="0">
                  <a:moveTo>
                    <a:pt x="4999" y="0"/>
                  </a:moveTo>
                  <a:cubicBezTo>
                    <a:pt x="4198" y="0"/>
                    <a:pt x="3486" y="149"/>
                    <a:pt x="2803" y="421"/>
                  </a:cubicBezTo>
                  <a:cubicBezTo>
                    <a:pt x="-935" y="2774"/>
                    <a:pt x="-935" y="9041"/>
                    <a:pt x="2803" y="14540"/>
                  </a:cubicBezTo>
                  <a:cubicBezTo>
                    <a:pt x="5711" y="18751"/>
                    <a:pt x="10280" y="21600"/>
                    <a:pt x="13960" y="21600"/>
                  </a:cubicBezTo>
                  <a:cubicBezTo>
                    <a:pt x="15028" y="21600"/>
                    <a:pt x="16036" y="21352"/>
                    <a:pt x="16897" y="20807"/>
                  </a:cubicBezTo>
                  <a:cubicBezTo>
                    <a:pt x="20665" y="19247"/>
                    <a:pt x="20665" y="12955"/>
                    <a:pt x="16897" y="7481"/>
                  </a:cubicBezTo>
                  <a:cubicBezTo>
                    <a:pt x="13811" y="2948"/>
                    <a:pt x="8797" y="0"/>
                    <a:pt x="49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6"/>
            <p:cNvSpPr/>
            <p:nvPr/>
          </p:nvSpPr>
          <p:spPr>
            <a:xfrm>
              <a:off x="1058523" y="1666558"/>
              <a:ext cx="21729" cy="28458"/>
            </a:xfrm>
            <a:custGeom>
              <a:avLst/>
              <a:gdLst/>
              <a:ahLst/>
              <a:cxnLst/>
              <a:rect l="l" t="t" r="r" b="b"/>
              <a:pathLst>
                <a:path w="21600" h="21600" extrusionOk="0">
                  <a:moveTo>
                    <a:pt x="6171" y="0"/>
                  </a:moveTo>
                  <a:cubicBezTo>
                    <a:pt x="2534" y="0"/>
                    <a:pt x="0" y="1910"/>
                    <a:pt x="0" y="5753"/>
                  </a:cubicBezTo>
                  <a:cubicBezTo>
                    <a:pt x="0" y="11259"/>
                    <a:pt x="5165" y="17533"/>
                    <a:pt x="11336" y="20682"/>
                  </a:cubicBezTo>
                  <a:cubicBezTo>
                    <a:pt x="12928" y="21302"/>
                    <a:pt x="14422" y="21600"/>
                    <a:pt x="15688" y="21600"/>
                  </a:cubicBezTo>
                  <a:cubicBezTo>
                    <a:pt x="19359" y="21600"/>
                    <a:pt x="21600" y="19244"/>
                    <a:pt x="21600" y="15177"/>
                  </a:cubicBezTo>
                  <a:cubicBezTo>
                    <a:pt x="21600" y="10465"/>
                    <a:pt x="17507" y="3397"/>
                    <a:pt x="11336" y="1042"/>
                  </a:cubicBezTo>
                  <a:cubicBezTo>
                    <a:pt x="9485" y="347"/>
                    <a:pt x="7698" y="0"/>
                    <a:pt x="617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6"/>
            <p:cNvSpPr/>
            <p:nvPr/>
          </p:nvSpPr>
          <p:spPr>
            <a:xfrm>
              <a:off x="630154" y="1510939"/>
              <a:ext cx="487345" cy="387922"/>
            </a:xfrm>
            <a:custGeom>
              <a:avLst/>
              <a:gdLst/>
              <a:ahLst/>
              <a:cxnLst/>
              <a:rect l="l" t="t" r="r" b="b"/>
              <a:pathLst>
                <a:path w="21600" h="21600" extrusionOk="0">
                  <a:moveTo>
                    <a:pt x="333" y="0"/>
                  </a:moveTo>
                  <a:cubicBezTo>
                    <a:pt x="139" y="0"/>
                    <a:pt x="0" y="195"/>
                    <a:pt x="0" y="560"/>
                  </a:cubicBezTo>
                  <a:lnTo>
                    <a:pt x="0" y="5343"/>
                  </a:lnTo>
                  <a:cubicBezTo>
                    <a:pt x="0" y="5862"/>
                    <a:pt x="275" y="6438"/>
                    <a:pt x="597" y="6726"/>
                  </a:cubicBezTo>
                  <a:lnTo>
                    <a:pt x="21005" y="21474"/>
                  </a:lnTo>
                  <a:cubicBezTo>
                    <a:pt x="21100" y="21560"/>
                    <a:pt x="21192" y="21600"/>
                    <a:pt x="21273" y="21600"/>
                  </a:cubicBezTo>
                  <a:cubicBezTo>
                    <a:pt x="21465" y="21600"/>
                    <a:pt x="21600" y="21378"/>
                    <a:pt x="21600" y="21014"/>
                  </a:cubicBezTo>
                  <a:lnTo>
                    <a:pt x="21600" y="16231"/>
                  </a:lnTo>
                  <a:cubicBezTo>
                    <a:pt x="21600" y="15771"/>
                    <a:pt x="21325" y="15138"/>
                    <a:pt x="21005" y="14907"/>
                  </a:cubicBezTo>
                  <a:lnTo>
                    <a:pt x="597" y="100"/>
                  </a:lnTo>
                  <a:cubicBezTo>
                    <a:pt x="502" y="33"/>
                    <a:pt x="413" y="0"/>
                    <a:pt x="3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6"/>
            <p:cNvSpPr/>
            <p:nvPr/>
          </p:nvSpPr>
          <p:spPr>
            <a:xfrm>
              <a:off x="653972" y="1547925"/>
              <a:ext cx="164507"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6"/>
            <p:cNvSpPr/>
            <p:nvPr/>
          </p:nvSpPr>
          <p:spPr>
            <a:xfrm>
              <a:off x="653972" y="1573768"/>
              <a:ext cx="164507" cy="102463"/>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6"/>
            <p:cNvSpPr/>
            <p:nvPr/>
          </p:nvSpPr>
          <p:spPr>
            <a:xfrm>
              <a:off x="653972" y="1600691"/>
              <a:ext cx="164507"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6"/>
            <p:cNvSpPr/>
            <p:nvPr/>
          </p:nvSpPr>
          <p:spPr>
            <a:xfrm>
              <a:off x="962295" y="1749155"/>
              <a:ext cx="21744" cy="28459"/>
            </a:xfrm>
            <a:custGeom>
              <a:avLst/>
              <a:gdLst/>
              <a:ahLst/>
              <a:cxnLst/>
              <a:rect l="l" t="t" r="r" b="b"/>
              <a:pathLst>
                <a:path w="19719" h="21600" extrusionOk="0">
                  <a:moveTo>
                    <a:pt x="5015" y="0"/>
                  </a:moveTo>
                  <a:cubicBezTo>
                    <a:pt x="4215" y="0"/>
                    <a:pt x="3474" y="124"/>
                    <a:pt x="2822" y="397"/>
                  </a:cubicBezTo>
                  <a:cubicBezTo>
                    <a:pt x="-941" y="2753"/>
                    <a:pt x="-941" y="8258"/>
                    <a:pt x="2822" y="14532"/>
                  </a:cubicBezTo>
                  <a:cubicBezTo>
                    <a:pt x="5726" y="18773"/>
                    <a:pt x="10289" y="21600"/>
                    <a:pt x="13933" y="21600"/>
                  </a:cubicBezTo>
                  <a:cubicBezTo>
                    <a:pt x="15029" y="21600"/>
                    <a:pt x="16037" y="21352"/>
                    <a:pt x="16896" y="20831"/>
                  </a:cubicBezTo>
                  <a:cubicBezTo>
                    <a:pt x="20659" y="19244"/>
                    <a:pt x="20659" y="12970"/>
                    <a:pt x="16896" y="7465"/>
                  </a:cubicBezTo>
                  <a:cubicBezTo>
                    <a:pt x="13785" y="2926"/>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6"/>
            <p:cNvSpPr/>
            <p:nvPr/>
          </p:nvSpPr>
          <p:spPr>
            <a:xfrm>
              <a:off x="1010919" y="1777253"/>
              <a:ext cx="21761" cy="28459"/>
            </a:xfrm>
            <a:custGeom>
              <a:avLst/>
              <a:gdLst/>
              <a:ahLst/>
              <a:cxnLst/>
              <a:rect l="l" t="t" r="r" b="b"/>
              <a:pathLst>
                <a:path w="21600" h="21600" extrusionOk="0">
                  <a:moveTo>
                    <a:pt x="5351" y="0"/>
                  </a:moveTo>
                  <a:cubicBezTo>
                    <a:pt x="2043" y="0"/>
                    <a:pt x="0" y="1934"/>
                    <a:pt x="0" y="5778"/>
                  </a:cubicBezTo>
                  <a:cubicBezTo>
                    <a:pt x="0" y="11284"/>
                    <a:pt x="4119" y="17558"/>
                    <a:pt x="10281" y="20707"/>
                  </a:cubicBezTo>
                  <a:cubicBezTo>
                    <a:pt x="11903" y="21302"/>
                    <a:pt x="13427" y="21600"/>
                    <a:pt x="14822" y="21600"/>
                  </a:cubicBezTo>
                  <a:cubicBezTo>
                    <a:pt x="18778" y="21600"/>
                    <a:pt x="21600" y="19269"/>
                    <a:pt x="21600" y="15202"/>
                  </a:cubicBezTo>
                  <a:cubicBezTo>
                    <a:pt x="21600" y="10490"/>
                    <a:pt x="16443" y="3422"/>
                    <a:pt x="10281" y="1066"/>
                  </a:cubicBezTo>
                  <a:cubicBezTo>
                    <a:pt x="8432" y="347"/>
                    <a:pt x="6778" y="0"/>
                    <a:pt x="535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6"/>
            <p:cNvSpPr/>
            <p:nvPr/>
          </p:nvSpPr>
          <p:spPr>
            <a:xfrm>
              <a:off x="1058539" y="1804927"/>
              <a:ext cx="21720" cy="28067"/>
            </a:xfrm>
            <a:custGeom>
              <a:avLst/>
              <a:gdLst/>
              <a:ahLst/>
              <a:cxnLst/>
              <a:rect l="l" t="t" r="r" b="b"/>
              <a:pathLst>
                <a:path w="19723" h="21600" extrusionOk="0">
                  <a:moveTo>
                    <a:pt x="5355" y="0"/>
                  </a:moveTo>
                  <a:cubicBezTo>
                    <a:pt x="4435" y="0"/>
                    <a:pt x="3575" y="176"/>
                    <a:pt x="2803" y="478"/>
                  </a:cubicBezTo>
                  <a:cubicBezTo>
                    <a:pt x="-935" y="2087"/>
                    <a:pt x="-935" y="8449"/>
                    <a:pt x="2803" y="14031"/>
                  </a:cubicBezTo>
                  <a:cubicBezTo>
                    <a:pt x="5919" y="18633"/>
                    <a:pt x="10933" y="21600"/>
                    <a:pt x="14701" y="21600"/>
                  </a:cubicBezTo>
                  <a:cubicBezTo>
                    <a:pt x="15502" y="21600"/>
                    <a:pt x="16244" y="21474"/>
                    <a:pt x="16897" y="21198"/>
                  </a:cubicBezTo>
                  <a:cubicBezTo>
                    <a:pt x="20665" y="19588"/>
                    <a:pt x="20665" y="13227"/>
                    <a:pt x="16897" y="7644"/>
                  </a:cubicBezTo>
                  <a:cubicBezTo>
                    <a:pt x="13900" y="2565"/>
                    <a:pt x="9094" y="0"/>
                    <a:pt x="535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6"/>
            <p:cNvSpPr/>
            <p:nvPr/>
          </p:nvSpPr>
          <p:spPr>
            <a:xfrm>
              <a:off x="630154" y="1649601"/>
              <a:ext cx="487345" cy="387465"/>
            </a:xfrm>
            <a:custGeom>
              <a:avLst/>
              <a:gdLst/>
              <a:ahLst/>
              <a:cxnLst/>
              <a:rect l="l" t="t" r="r" b="b"/>
              <a:pathLst>
                <a:path w="21600" h="21600" extrusionOk="0">
                  <a:moveTo>
                    <a:pt x="333" y="0"/>
                  </a:moveTo>
                  <a:cubicBezTo>
                    <a:pt x="139" y="0"/>
                    <a:pt x="0" y="193"/>
                    <a:pt x="0" y="561"/>
                  </a:cubicBezTo>
                  <a:lnTo>
                    <a:pt x="0" y="5349"/>
                  </a:lnTo>
                  <a:cubicBezTo>
                    <a:pt x="0" y="5810"/>
                    <a:pt x="275" y="6444"/>
                    <a:pt x="597" y="6675"/>
                  </a:cubicBezTo>
                  <a:lnTo>
                    <a:pt x="21005" y="21500"/>
                  </a:lnTo>
                  <a:cubicBezTo>
                    <a:pt x="21098" y="21567"/>
                    <a:pt x="21187" y="21600"/>
                    <a:pt x="21268" y="21600"/>
                  </a:cubicBezTo>
                  <a:cubicBezTo>
                    <a:pt x="21462" y="21600"/>
                    <a:pt x="21600" y="21405"/>
                    <a:pt x="21600" y="21037"/>
                  </a:cubicBezTo>
                  <a:lnTo>
                    <a:pt x="21600" y="16251"/>
                  </a:lnTo>
                  <a:cubicBezTo>
                    <a:pt x="21600" y="15790"/>
                    <a:pt x="21325" y="15154"/>
                    <a:pt x="21005" y="14925"/>
                  </a:cubicBezTo>
                  <a:lnTo>
                    <a:pt x="597" y="100"/>
                  </a:lnTo>
                  <a:cubicBezTo>
                    <a:pt x="502" y="33"/>
                    <a:pt x="413" y="0"/>
                    <a:pt x="3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6"/>
            <p:cNvSpPr/>
            <p:nvPr/>
          </p:nvSpPr>
          <p:spPr>
            <a:xfrm>
              <a:off x="653972" y="1686554"/>
              <a:ext cx="164507"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6"/>
            <p:cNvSpPr/>
            <p:nvPr/>
          </p:nvSpPr>
          <p:spPr>
            <a:xfrm>
              <a:off x="653972" y="1712430"/>
              <a:ext cx="164507"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6"/>
            <p:cNvSpPr/>
            <p:nvPr/>
          </p:nvSpPr>
          <p:spPr>
            <a:xfrm>
              <a:off x="653972" y="1739320"/>
              <a:ext cx="164507" cy="102463"/>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6"/>
            <p:cNvSpPr/>
            <p:nvPr/>
          </p:nvSpPr>
          <p:spPr>
            <a:xfrm>
              <a:off x="962295" y="1887817"/>
              <a:ext cx="21744" cy="28034"/>
            </a:xfrm>
            <a:custGeom>
              <a:avLst/>
              <a:gdLst/>
              <a:ahLst/>
              <a:cxnLst/>
              <a:rect l="l" t="t" r="r" b="b"/>
              <a:pathLst>
                <a:path w="19719" h="21600" extrusionOk="0">
                  <a:moveTo>
                    <a:pt x="5015" y="0"/>
                  </a:moveTo>
                  <a:cubicBezTo>
                    <a:pt x="4215" y="0"/>
                    <a:pt x="3474" y="126"/>
                    <a:pt x="2822" y="403"/>
                  </a:cubicBezTo>
                  <a:cubicBezTo>
                    <a:pt x="-941" y="1989"/>
                    <a:pt x="-941" y="8358"/>
                    <a:pt x="2822" y="13947"/>
                  </a:cubicBezTo>
                  <a:cubicBezTo>
                    <a:pt x="5815" y="19057"/>
                    <a:pt x="10644" y="21600"/>
                    <a:pt x="14348" y="21600"/>
                  </a:cubicBezTo>
                  <a:cubicBezTo>
                    <a:pt x="15296" y="21600"/>
                    <a:pt x="16155" y="21449"/>
                    <a:pt x="16896" y="21122"/>
                  </a:cubicBezTo>
                  <a:cubicBezTo>
                    <a:pt x="20659" y="19536"/>
                    <a:pt x="20659" y="13166"/>
                    <a:pt x="16896" y="7578"/>
                  </a:cubicBezTo>
                  <a:cubicBezTo>
                    <a:pt x="13785" y="2971"/>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6"/>
            <p:cNvSpPr/>
            <p:nvPr/>
          </p:nvSpPr>
          <p:spPr>
            <a:xfrm>
              <a:off x="1010919" y="1915458"/>
              <a:ext cx="21761" cy="28524"/>
            </a:xfrm>
            <a:custGeom>
              <a:avLst/>
              <a:gdLst/>
              <a:ahLst/>
              <a:cxnLst/>
              <a:rect l="l" t="t" r="r" b="b"/>
              <a:pathLst>
                <a:path w="21600" h="21600" extrusionOk="0">
                  <a:moveTo>
                    <a:pt x="5254" y="0"/>
                  </a:moveTo>
                  <a:cubicBezTo>
                    <a:pt x="2011" y="0"/>
                    <a:pt x="0" y="2301"/>
                    <a:pt x="0" y="6111"/>
                  </a:cubicBezTo>
                  <a:cubicBezTo>
                    <a:pt x="0" y="11579"/>
                    <a:pt x="4119" y="17864"/>
                    <a:pt x="10281" y="20214"/>
                  </a:cubicBezTo>
                  <a:cubicBezTo>
                    <a:pt x="12162" y="21155"/>
                    <a:pt x="13946" y="21600"/>
                    <a:pt x="15535" y="21600"/>
                  </a:cubicBezTo>
                  <a:cubicBezTo>
                    <a:pt x="19103" y="21600"/>
                    <a:pt x="21600" y="19299"/>
                    <a:pt x="21600" y="15513"/>
                  </a:cubicBezTo>
                  <a:cubicBezTo>
                    <a:pt x="21600" y="10021"/>
                    <a:pt x="16443" y="3761"/>
                    <a:pt x="10281" y="1410"/>
                  </a:cubicBezTo>
                  <a:cubicBezTo>
                    <a:pt x="8400" y="445"/>
                    <a:pt x="6714" y="0"/>
                    <a:pt x="5254"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6"/>
            <p:cNvSpPr/>
            <p:nvPr/>
          </p:nvSpPr>
          <p:spPr>
            <a:xfrm>
              <a:off x="1058539" y="1943165"/>
              <a:ext cx="21720" cy="28491"/>
            </a:xfrm>
            <a:custGeom>
              <a:avLst/>
              <a:gdLst/>
              <a:ahLst/>
              <a:cxnLst/>
              <a:rect l="l" t="t" r="r" b="b"/>
              <a:pathLst>
                <a:path w="19723" h="21600" extrusionOk="0">
                  <a:moveTo>
                    <a:pt x="5770" y="0"/>
                  </a:moveTo>
                  <a:cubicBezTo>
                    <a:pt x="4673" y="0"/>
                    <a:pt x="3664" y="248"/>
                    <a:pt x="2803" y="793"/>
                  </a:cubicBezTo>
                  <a:cubicBezTo>
                    <a:pt x="-935" y="2353"/>
                    <a:pt x="-935" y="8645"/>
                    <a:pt x="2803" y="14119"/>
                  </a:cubicBezTo>
                  <a:cubicBezTo>
                    <a:pt x="5919" y="18652"/>
                    <a:pt x="10933" y="21600"/>
                    <a:pt x="14701" y="21600"/>
                  </a:cubicBezTo>
                  <a:cubicBezTo>
                    <a:pt x="15502" y="21600"/>
                    <a:pt x="16244" y="21451"/>
                    <a:pt x="16897" y="21179"/>
                  </a:cubicBezTo>
                  <a:cubicBezTo>
                    <a:pt x="20665" y="18826"/>
                    <a:pt x="20665" y="13351"/>
                    <a:pt x="16897" y="7060"/>
                  </a:cubicBezTo>
                  <a:cubicBezTo>
                    <a:pt x="14019" y="2824"/>
                    <a:pt x="9450" y="0"/>
                    <a:pt x="57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6"/>
            <p:cNvSpPr/>
            <p:nvPr/>
          </p:nvSpPr>
          <p:spPr>
            <a:xfrm>
              <a:off x="630154" y="1787774"/>
              <a:ext cx="487345" cy="387921"/>
            </a:xfrm>
            <a:custGeom>
              <a:avLst/>
              <a:gdLst/>
              <a:ahLst/>
              <a:cxnLst/>
              <a:rect l="l" t="t" r="r" b="b"/>
              <a:pathLst>
                <a:path w="21600" h="21600" extrusionOk="0">
                  <a:moveTo>
                    <a:pt x="329" y="0"/>
                  </a:moveTo>
                  <a:cubicBezTo>
                    <a:pt x="136" y="0"/>
                    <a:pt x="0" y="222"/>
                    <a:pt x="0" y="588"/>
                  </a:cubicBezTo>
                  <a:lnTo>
                    <a:pt x="0" y="5310"/>
                  </a:lnTo>
                  <a:cubicBezTo>
                    <a:pt x="0" y="5829"/>
                    <a:pt x="275" y="6464"/>
                    <a:pt x="597" y="6695"/>
                  </a:cubicBezTo>
                  <a:lnTo>
                    <a:pt x="21005" y="21500"/>
                  </a:lnTo>
                  <a:cubicBezTo>
                    <a:pt x="21098" y="21567"/>
                    <a:pt x="21187" y="21600"/>
                    <a:pt x="21268" y="21600"/>
                  </a:cubicBezTo>
                  <a:cubicBezTo>
                    <a:pt x="21462" y="21600"/>
                    <a:pt x="21600" y="21407"/>
                    <a:pt x="21600" y="21040"/>
                  </a:cubicBezTo>
                  <a:lnTo>
                    <a:pt x="21600" y="16259"/>
                  </a:lnTo>
                  <a:cubicBezTo>
                    <a:pt x="21600" y="15740"/>
                    <a:pt x="21325" y="15163"/>
                    <a:pt x="21005" y="14876"/>
                  </a:cubicBezTo>
                  <a:lnTo>
                    <a:pt x="597" y="126"/>
                  </a:lnTo>
                  <a:cubicBezTo>
                    <a:pt x="501" y="40"/>
                    <a:pt x="410" y="0"/>
                    <a:pt x="32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6"/>
            <p:cNvSpPr/>
            <p:nvPr/>
          </p:nvSpPr>
          <p:spPr>
            <a:xfrm>
              <a:off x="653972" y="1824171"/>
              <a:ext cx="164507"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6"/>
            <p:cNvSpPr/>
            <p:nvPr/>
          </p:nvSpPr>
          <p:spPr>
            <a:xfrm>
              <a:off x="653972" y="1851093"/>
              <a:ext cx="164507"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6"/>
            <p:cNvSpPr/>
            <p:nvPr/>
          </p:nvSpPr>
          <p:spPr>
            <a:xfrm>
              <a:off x="653972" y="1876937"/>
              <a:ext cx="164507"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6"/>
            <p:cNvSpPr/>
            <p:nvPr/>
          </p:nvSpPr>
          <p:spPr>
            <a:xfrm>
              <a:off x="962302" y="2026153"/>
              <a:ext cx="21729" cy="28099"/>
            </a:xfrm>
            <a:custGeom>
              <a:avLst/>
              <a:gdLst/>
              <a:ahLst/>
              <a:cxnLst/>
              <a:rect l="l" t="t" r="r" b="b"/>
              <a:pathLst>
                <a:path w="21600" h="21600" extrusionOk="0">
                  <a:moveTo>
                    <a:pt x="6074" y="0"/>
                  </a:moveTo>
                  <a:cubicBezTo>
                    <a:pt x="2469" y="0"/>
                    <a:pt x="0" y="2336"/>
                    <a:pt x="0" y="6204"/>
                  </a:cubicBezTo>
                  <a:cubicBezTo>
                    <a:pt x="0" y="10976"/>
                    <a:pt x="5132" y="18134"/>
                    <a:pt x="11303" y="20520"/>
                  </a:cubicBezTo>
                  <a:cubicBezTo>
                    <a:pt x="13155" y="21248"/>
                    <a:pt x="14844" y="21600"/>
                    <a:pt x="16273" y="21600"/>
                  </a:cubicBezTo>
                  <a:cubicBezTo>
                    <a:pt x="19586" y="21600"/>
                    <a:pt x="21600" y="19641"/>
                    <a:pt x="21600" y="15748"/>
                  </a:cubicBezTo>
                  <a:cubicBezTo>
                    <a:pt x="21600" y="10172"/>
                    <a:pt x="17475" y="3818"/>
                    <a:pt x="11303" y="1432"/>
                  </a:cubicBezTo>
                  <a:cubicBezTo>
                    <a:pt x="9420" y="452"/>
                    <a:pt x="7633" y="0"/>
                    <a:pt x="607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6"/>
            <p:cNvSpPr/>
            <p:nvPr/>
          </p:nvSpPr>
          <p:spPr>
            <a:xfrm>
              <a:off x="1010935" y="2053891"/>
              <a:ext cx="21720" cy="28459"/>
            </a:xfrm>
            <a:custGeom>
              <a:avLst/>
              <a:gdLst/>
              <a:ahLst/>
              <a:cxnLst/>
              <a:rect l="l" t="t" r="r" b="b"/>
              <a:pathLst>
                <a:path w="19723" h="21600" extrusionOk="0">
                  <a:moveTo>
                    <a:pt x="5770" y="0"/>
                  </a:moveTo>
                  <a:cubicBezTo>
                    <a:pt x="4702" y="0"/>
                    <a:pt x="3694" y="248"/>
                    <a:pt x="2803" y="794"/>
                  </a:cubicBezTo>
                  <a:cubicBezTo>
                    <a:pt x="-935" y="2356"/>
                    <a:pt x="-935" y="8630"/>
                    <a:pt x="2803" y="14135"/>
                  </a:cubicBezTo>
                  <a:cubicBezTo>
                    <a:pt x="5919" y="18674"/>
                    <a:pt x="10933" y="21600"/>
                    <a:pt x="14731" y="21600"/>
                  </a:cubicBezTo>
                  <a:cubicBezTo>
                    <a:pt x="15502" y="21600"/>
                    <a:pt x="16244" y="21476"/>
                    <a:pt x="16897" y="21203"/>
                  </a:cubicBezTo>
                  <a:cubicBezTo>
                    <a:pt x="20665" y="18847"/>
                    <a:pt x="20665" y="13342"/>
                    <a:pt x="16897" y="7068"/>
                  </a:cubicBezTo>
                  <a:cubicBezTo>
                    <a:pt x="14019" y="2827"/>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6"/>
            <p:cNvSpPr/>
            <p:nvPr/>
          </p:nvSpPr>
          <p:spPr>
            <a:xfrm>
              <a:off x="1058523" y="2081631"/>
              <a:ext cx="21729" cy="28328"/>
            </a:xfrm>
            <a:custGeom>
              <a:avLst/>
              <a:gdLst/>
              <a:ahLst/>
              <a:cxnLst/>
              <a:rect l="l" t="t" r="r" b="b"/>
              <a:pathLst>
                <a:path w="21600" h="21600" extrusionOk="0">
                  <a:moveTo>
                    <a:pt x="6659" y="0"/>
                  </a:moveTo>
                  <a:cubicBezTo>
                    <a:pt x="2761" y="0"/>
                    <a:pt x="0" y="2192"/>
                    <a:pt x="0" y="5680"/>
                  </a:cubicBezTo>
                  <a:cubicBezTo>
                    <a:pt x="0" y="11186"/>
                    <a:pt x="5165" y="17514"/>
                    <a:pt x="11336" y="20653"/>
                  </a:cubicBezTo>
                  <a:cubicBezTo>
                    <a:pt x="12992" y="21301"/>
                    <a:pt x="14487" y="21600"/>
                    <a:pt x="15786" y="21600"/>
                  </a:cubicBezTo>
                  <a:cubicBezTo>
                    <a:pt x="19391" y="21600"/>
                    <a:pt x="21600" y="19383"/>
                    <a:pt x="21600" y="15920"/>
                  </a:cubicBezTo>
                  <a:cubicBezTo>
                    <a:pt x="21600" y="10414"/>
                    <a:pt x="17507" y="4086"/>
                    <a:pt x="11336" y="947"/>
                  </a:cubicBezTo>
                  <a:cubicBezTo>
                    <a:pt x="9679" y="299"/>
                    <a:pt x="8088" y="0"/>
                    <a:pt x="665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6"/>
            <p:cNvSpPr/>
            <p:nvPr/>
          </p:nvSpPr>
          <p:spPr>
            <a:xfrm>
              <a:off x="630154" y="1926043"/>
              <a:ext cx="487345" cy="387726"/>
            </a:xfrm>
            <a:custGeom>
              <a:avLst/>
              <a:gdLst/>
              <a:ahLst/>
              <a:cxnLst/>
              <a:rect l="l" t="t" r="r" b="b"/>
              <a:pathLst>
                <a:path w="21600" h="21600" extrusionOk="0">
                  <a:moveTo>
                    <a:pt x="353" y="0"/>
                  </a:moveTo>
                  <a:cubicBezTo>
                    <a:pt x="148" y="0"/>
                    <a:pt x="0" y="213"/>
                    <a:pt x="0" y="552"/>
                  </a:cubicBezTo>
                  <a:lnTo>
                    <a:pt x="0" y="5335"/>
                  </a:lnTo>
                  <a:cubicBezTo>
                    <a:pt x="0" y="5854"/>
                    <a:pt x="275" y="6431"/>
                    <a:pt x="597" y="6718"/>
                  </a:cubicBezTo>
                  <a:lnTo>
                    <a:pt x="21005" y="21474"/>
                  </a:lnTo>
                  <a:cubicBezTo>
                    <a:pt x="21100" y="21560"/>
                    <a:pt x="21192" y="21600"/>
                    <a:pt x="21273" y="21600"/>
                  </a:cubicBezTo>
                  <a:cubicBezTo>
                    <a:pt x="21465" y="21600"/>
                    <a:pt x="21600" y="21378"/>
                    <a:pt x="21600" y="21014"/>
                  </a:cubicBezTo>
                  <a:lnTo>
                    <a:pt x="21600" y="16287"/>
                  </a:lnTo>
                  <a:cubicBezTo>
                    <a:pt x="21600" y="15768"/>
                    <a:pt x="21325" y="15135"/>
                    <a:pt x="21005" y="14904"/>
                  </a:cubicBezTo>
                  <a:lnTo>
                    <a:pt x="597" y="89"/>
                  </a:lnTo>
                  <a:cubicBezTo>
                    <a:pt x="511" y="27"/>
                    <a:pt x="427" y="0"/>
                    <a:pt x="35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6"/>
            <p:cNvSpPr/>
            <p:nvPr/>
          </p:nvSpPr>
          <p:spPr>
            <a:xfrm>
              <a:off x="653972" y="1962833"/>
              <a:ext cx="164507"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6"/>
            <p:cNvSpPr/>
            <p:nvPr/>
          </p:nvSpPr>
          <p:spPr>
            <a:xfrm>
              <a:off x="653972" y="1989723"/>
              <a:ext cx="164507"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6"/>
            <p:cNvSpPr/>
            <p:nvPr/>
          </p:nvSpPr>
          <p:spPr>
            <a:xfrm>
              <a:off x="653972" y="2015598"/>
              <a:ext cx="164507" cy="102430"/>
            </a:xfrm>
            <a:custGeom>
              <a:avLst/>
              <a:gdLst/>
              <a:ahLst/>
              <a:cxnLst/>
              <a:rect l="l" t="t" r="r" b="b"/>
              <a:pathLst>
                <a:path w="21600" h="21600" extrusionOk="0">
                  <a:moveTo>
                    <a:pt x="0" y="0"/>
                  </a:moveTo>
                  <a:lnTo>
                    <a:pt x="0" y="1743"/>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6"/>
            <p:cNvSpPr/>
            <p:nvPr/>
          </p:nvSpPr>
          <p:spPr>
            <a:xfrm>
              <a:off x="962295" y="2164586"/>
              <a:ext cx="21744" cy="28491"/>
            </a:xfrm>
            <a:custGeom>
              <a:avLst/>
              <a:gdLst/>
              <a:ahLst/>
              <a:cxnLst/>
              <a:rect l="l" t="t" r="r" b="b"/>
              <a:pathLst>
                <a:path w="19719" h="21600" extrusionOk="0">
                  <a:moveTo>
                    <a:pt x="5785" y="0"/>
                  </a:moveTo>
                  <a:cubicBezTo>
                    <a:pt x="4689" y="0"/>
                    <a:pt x="3681" y="248"/>
                    <a:pt x="2822" y="793"/>
                  </a:cubicBezTo>
                  <a:cubicBezTo>
                    <a:pt x="-941" y="2353"/>
                    <a:pt x="-941" y="8645"/>
                    <a:pt x="2822" y="14119"/>
                  </a:cubicBezTo>
                  <a:cubicBezTo>
                    <a:pt x="6703" y="18652"/>
                    <a:pt x="11207" y="21600"/>
                    <a:pt x="14792" y="21600"/>
                  </a:cubicBezTo>
                  <a:cubicBezTo>
                    <a:pt x="15533" y="21600"/>
                    <a:pt x="16244" y="21476"/>
                    <a:pt x="16896" y="21179"/>
                  </a:cubicBezTo>
                  <a:cubicBezTo>
                    <a:pt x="20659" y="18826"/>
                    <a:pt x="20659" y="12559"/>
                    <a:pt x="16896" y="7060"/>
                  </a:cubicBezTo>
                  <a:cubicBezTo>
                    <a:pt x="13992" y="2849"/>
                    <a:pt x="9429" y="0"/>
                    <a:pt x="57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6"/>
            <p:cNvSpPr/>
            <p:nvPr/>
          </p:nvSpPr>
          <p:spPr>
            <a:xfrm>
              <a:off x="1010935" y="2191998"/>
              <a:ext cx="21720" cy="28491"/>
            </a:xfrm>
            <a:custGeom>
              <a:avLst/>
              <a:gdLst/>
              <a:ahLst/>
              <a:cxnLst/>
              <a:rect l="l" t="t" r="r" b="b"/>
              <a:pathLst>
                <a:path w="19723" h="21600" extrusionOk="0">
                  <a:moveTo>
                    <a:pt x="4999" y="0"/>
                  </a:moveTo>
                  <a:cubicBezTo>
                    <a:pt x="4198" y="0"/>
                    <a:pt x="3486" y="124"/>
                    <a:pt x="2803" y="396"/>
                  </a:cubicBezTo>
                  <a:cubicBezTo>
                    <a:pt x="-935" y="2750"/>
                    <a:pt x="-935" y="9041"/>
                    <a:pt x="2803" y="14540"/>
                  </a:cubicBezTo>
                  <a:cubicBezTo>
                    <a:pt x="5711" y="18751"/>
                    <a:pt x="10280" y="21600"/>
                    <a:pt x="13960" y="21600"/>
                  </a:cubicBezTo>
                  <a:cubicBezTo>
                    <a:pt x="15028" y="21600"/>
                    <a:pt x="16036" y="21352"/>
                    <a:pt x="16897" y="20807"/>
                  </a:cubicBezTo>
                  <a:cubicBezTo>
                    <a:pt x="20665" y="19247"/>
                    <a:pt x="20665" y="12955"/>
                    <a:pt x="16897" y="7456"/>
                  </a:cubicBezTo>
                  <a:cubicBezTo>
                    <a:pt x="13811" y="2923"/>
                    <a:pt x="8797" y="0"/>
                    <a:pt x="49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6"/>
            <p:cNvSpPr/>
            <p:nvPr/>
          </p:nvSpPr>
          <p:spPr>
            <a:xfrm>
              <a:off x="1058523" y="2220097"/>
              <a:ext cx="21729" cy="28491"/>
            </a:xfrm>
            <a:custGeom>
              <a:avLst/>
              <a:gdLst/>
              <a:ahLst/>
              <a:cxnLst/>
              <a:rect l="l" t="t" r="r" b="b"/>
              <a:pathLst>
                <a:path w="21600" h="21600" extrusionOk="0">
                  <a:moveTo>
                    <a:pt x="6171" y="0"/>
                  </a:moveTo>
                  <a:cubicBezTo>
                    <a:pt x="2534" y="0"/>
                    <a:pt x="0" y="1932"/>
                    <a:pt x="0" y="5772"/>
                  </a:cubicBezTo>
                  <a:cubicBezTo>
                    <a:pt x="0" y="11271"/>
                    <a:pt x="5165" y="17538"/>
                    <a:pt x="11336" y="20683"/>
                  </a:cubicBezTo>
                  <a:cubicBezTo>
                    <a:pt x="12928" y="21303"/>
                    <a:pt x="14422" y="21600"/>
                    <a:pt x="15688" y="21600"/>
                  </a:cubicBezTo>
                  <a:cubicBezTo>
                    <a:pt x="19359" y="21600"/>
                    <a:pt x="21600" y="19247"/>
                    <a:pt x="21600" y="15184"/>
                  </a:cubicBezTo>
                  <a:cubicBezTo>
                    <a:pt x="21600" y="10478"/>
                    <a:pt x="17507" y="3418"/>
                    <a:pt x="11336" y="1065"/>
                  </a:cubicBezTo>
                  <a:cubicBezTo>
                    <a:pt x="9485" y="372"/>
                    <a:pt x="7698" y="0"/>
                    <a:pt x="617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6"/>
            <p:cNvSpPr/>
            <p:nvPr/>
          </p:nvSpPr>
          <p:spPr>
            <a:xfrm>
              <a:off x="630154" y="2064510"/>
              <a:ext cx="487345" cy="387465"/>
            </a:xfrm>
            <a:custGeom>
              <a:avLst/>
              <a:gdLst/>
              <a:ahLst/>
              <a:cxnLst/>
              <a:rect l="l" t="t" r="r" b="b"/>
              <a:pathLst>
                <a:path w="21600" h="21600" extrusionOk="0">
                  <a:moveTo>
                    <a:pt x="333" y="0"/>
                  </a:moveTo>
                  <a:cubicBezTo>
                    <a:pt x="139" y="0"/>
                    <a:pt x="0" y="193"/>
                    <a:pt x="0" y="561"/>
                  </a:cubicBezTo>
                  <a:lnTo>
                    <a:pt x="0" y="5349"/>
                  </a:lnTo>
                  <a:cubicBezTo>
                    <a:pt x="0" y="5869"/>
                    <a:pt x="275" y="6444"/>
                    <a:pt x="597" y="6734"/>
                  </a:cubicBezTo>
                  <a:lnTo>
                    <a:pt x="21005" y="21500"/>
                  </a:lnTo>
                  <a:cubicBezTo>
                    <a:pt x="21098" y="21567"/>
                    <a:pt x="21187" y="21600"/>
                    <a:pt x="21268" y="21600"/>
                  </a:cubicBezTo>
                  <a:cubicBezTo>
                    <a:pt x="21462" y="21600"/>
                    <a:pt x="21600" y="21407"/>
                    <a:pt x="21600" y="21039"/>
                  </a:cubicBezTo>
                  <a:lnTo>
                    <a:pt x="21600" y="16251"/>
                  </a:lnTo>
                  <a:cubicBezTo>
                    <a:pt x="21600" y="15790"/>
                    <a:pt x="21325" y="15154"/>
                    <a:pt x="21005" y="14925"/>
                  </a:cubicBezTo>
                  <a:lnTo>
                    <a:pt x="597" y="100"/>
                  </a:lnTo>
                  <a:cubicBezTo>
                    <a:pt x="502" y="33"/>
                    <a:pt x="413" y="0"/>
                    <a:pt x="3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6"/>
            <p:cNvSpPr/>
            <p:nvPr/>
          </p:nvSpPr>
          <p:spPr>
            <a:xfrm>
              <a:off x="653972" y="2101495"/>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6"/>
            <p:cNvSpPr/>
            <p:nvPr/>
          </p:nvSpPr>
          <p:spPr>
            <a:xfrm>
              <a:off x="653972" y="2127339"/>
              <a:ext cx="164507"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6"/>
            <p:cNvSpPr/>
            <p:nvPr/>
          </p:nvSpPr>
          <p:spPr>
            <a:xfrm>
              <a:off x="653972" y="2154261"/>
              <a:ext cx="164507"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6"/>
            <p:cNvSpPr/>
            <p:nvPr/>
          </p:nvSpPr>
          <p:spPr>
            <a:xfrm>
              <a:off x="962295" y="2302725"/>
              <a:ext cx="21744" cy="28459"/>
            </a:xfrm>
            <a:custGeom>
              <a:avLst/>
              <a:gdLst/>
              <a:ahLst/>
              <a:cxnLst/>
              <a:rect l="l" t="t" r="r" b="b"/>
              <a:pathLst>
                <a:path w="19719" h="21600" extrusionOk="0">
                  <a:moveTo>
                    <a:pt x="5015" y="0"/>
                  </a:moveTo>
                  <a:cubicBezTo>
                    <a:pt x="4215" y="0"/>
                    <a:pt x="3474" y="124"/>
                    <a:pt x="2822" y="397"/>
                  </a:cubicBezTo>
                  <a:cubicBezTo>
                    <a:pt x="-941" y="2753"/>
                    <a:pt x="-941" y="8258"/>
                    <a:pt x="2822" y="14532"/>
                  </a:cubicBezTo>
                  <a:cubicBezTo>
                    <a:pt x="6437" y="18773"/>
                    <a:pt x="10615" y="21600"/>
                    <a:pt x="14052" y="21600"/>
                  </a:cubicBezTo>
                  <a:cubicBezTo>
                    <a:pt x="15089" y="21600"/>
                    <a:pt x="16037" y="21352"/>
                    <a:pt x="16896" y="20806"/>
                  </a:cubicBezTo>
                  <a:cubicBezTo>
                    <a:pt x="20659" y="19244"/>
                    <a:pt x="20659" y="12970"/>
                    <a:pt x="16896" y="7465"/>
                  </a:cubicBezTo>
                  <a:cubicBezTo>
                    <a:pt x="13785" y="2926"/>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6"/>
            <p:cNvSpPr/>
            <p:nvPr/>
          </p:nvSpPr>
          <p:spPr>
            <a:xfrm>
              <a:off x="1010919" y="2330824"/>
              <a:ext cx="21761" cy="28099"/>
            </a:xfrm>
            <a:custGeom>
              <a:avLst/>
              <a:gdLst/>
              <a:ahLst/>
              <a:cxnLst/>
              <a:rect l="l" t="t" r="r" b="b"/>
              <a:pathLst>
                <a:path w="21600" h="21600" extrusionOk="0">
                  <a:moveTo>
                    <a:pt x="5351" y="0"/>
                  </a:moveTo>
                  <a:cubicBezTo>
                    <a:pt x="2043" y="0"/>
                    <a:pt x="0" y="1959"/>
                    <a:pt x="0" y="5852"/>
                  </a:cubicBezTo>
                  <a:cubicBezTo>
                    <a:pt x="0" y="11403"/>
                    <a:pt x="4119" y="17782"/>
                    <a:pt x="10281" y="20168"/>
                  </a:cubicBezTo>
                  <a:cubicBezTo>
                    <a:pt x="12162" y="21148"/>
                    <a:pt x="13946" y="21600"/>
                    <a:pt x="15535" y="21600"/>
                  </a:cubicBezTo>
                  <a:cubicBezTo>
                    <a:pt x="19103" y="21600"/>
                    <a:pt x="21600" y="19264"/>
                    <a:pt x="21600" y="15396"/>
                  </a:cubicBezTo>
                  <a:cubicBezTo>
                    <a:pt x="21600" y="9820"/>
                    <a:pt x="16443" y="3466"/>
                    <a:pt x="10281" y="1080"/>
                  </a:cubicBezTo>
                  <a:cubicBezTo>
                    <a:pt x="8432" y="352"/>
                    <a:pt x="6778" y="0"/>
                    <a:pt x="535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6"/>
            <p:cNvSpPr/>
            <p:nvPr/>
          </p:nvSpPr>
          <p:spPr>
            <a:xfrm>
              <a:off x="1058539" y="2358497"/>
              <a:ext cx="21720" cy="28067"/>
            </a:xfrm>
            <a:custGeom>
              <a:avLst/>
              <a:gdLst/>
              <a:ahLst/>
              <a:cxnLst/>
              <a:rect l="l" t="t" r="r" b="b"/>
              <a:pathLst>
                <a:path w="19723" h="21600" extrusionOk="0">
                  <a:moveTo>
                    <a:pt x="5355" y="0"/>
                  </a:moveTo>
                  <a:cubicBezTo>
                    <a:pt x="4435" y="0"/>
                    <a:pt x="3575" y="151"/>
                    <a:pt x="2803" y="478"/>
                  </a:cubicBezTo>
                  <a:cubicBezTo>
                    <a:pt x="-935" y="2062"/>
                    <a:pt x="-935" y="8449"/>
                    <a:pt x="2803" y="14031"/>
                  </a:cubicBezTo>
                  <a:cubicBezTo>
                    <a:pt x="5919" y="18633"/>
                    <a:pt x="10933" y="21600"/>
                    <a:pt x="14701" y="21600"/>
                  </a:cubicBezTo>
                  <a:cubicBezTo>
                    <a:pt x="15502" y="21600"/>
                    <a:pt x="16244" y="21474"/>
                    <a:pt x="16897" y="21198"/>
                  </a:cubicBezTo>
                  <a:cubicBezTo>
                    <a:pt x="20665" y="19588"/>
                    <a:pt x="20665" y="13227"/>
                    <a:pt x="16897" y="7644"/>
                  </a:cubicBezTo>
                  <a:cubicBezTo>
                    <a:pt x="13900" y="2540"/>
                    <a:pt x="9094" y="0"/>
                    <a:pt x="535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6"/>
            <p:cNvSpPr/>
            <p:nvPr/>
          </p:nvSpPr>
          <p:spPr>
            <a:xfrm>
              <a:off x="630154" y="2202714"/>
              <a:ext cx="487345" cy="387922"/>
            </a:xfrm>
            <a:custGeom>
              <a:avLst/>
              <a:gdLst/>
              <a:ahLst/>
              <a:cxnLst/>
              <a:rect l="l" t="t" r="r" b="b"/>
              <a:pathLst>
                <a:path w="21600" h="21600" extrusionOk="0">
                  <a:moveTo>
                    <a:pt x="329" y="0"/>
                  </a:moveTo>
                  <a:cubicBezTo>
                    <a:pt x="136" y="0"/>
                    <a:pt x="0" y="222"/>
                    <a:pt x="0" y="586"/>
                  </a:cubicBezTo>
                  <a:lnTo>
                    <a:pt x="0" y="5367"/>
                  </a:lnTo>
                  <a:cubicBezTo>
                    <a:pt x="0" y="5829"/>
                    <a:pt x="275" y="6462"/>
                    <a:pt x="597" y="6693"/>
                  </a:cubicBezTo>
                  <a:lnTo>
                    <a:pt x="21005" y="21500"/>
                  </a:lnTo>
                  <a:cubicBezTo>
                    <a:pt x="21098" y="21567"/>
                    <a:pt x="21187" y="21600"/>
                    <a:pt x="21268" y="21600"/>
                  </a:cubicBezTo>
                  <a:cubicBezTo>
                    <a:pt x="21462" y="21600"/>
                    <a:pt x="21600" y="21405"/>
                    <a:pt x="21600" y="21038"/>
                  </a:cubicBezTo>
                  <a:lnTo>
                    <a:pt x="21600" y="16257"/>
                  </a:lnTo>
                  <a:cubicBezTo>
                    <a:pt x="21600" y="15738"/>
                    <a:pt x="21325" y="15162"/>
                    <a:pt x="21005" y="14874"/>
                  </a:cubicBezTo>
                  <a:lnTo>
                    <a:pt x="597" y="124"/>
                  </a:lnTo>
                  <a:cubicBezTo>
                    <a:pt x="501" y="38"/>
                    <a:pt x="410" y="0"/>
                    <a:pt x="32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6"/>
            <p:cNvSpPr/>
            <p:nvPr/>
          </p:nvSpPr>
          <p:spPr>
            <a:xfrm>
              <a:off x="653972" y="2240125"/>
              <a:ext cx="164507" cy="102429"/>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6"/>
            <p:cNvSpPr/>
            <p:nvPr/>
          </p:nvSpPr>
          <p:spPr>
            <a:xfrm>
              <a:off x="653972" y="2266001"/>
              <a:ext cx="164507"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6"/>
            <p:cNvSpPr/>
            <p:nvPr/>
          </p:nvSpPr>
          <p:spPr>
            <a:xfrm>
              <a:off x="653972" y="2292891"/>
              <a:ext cx="164507"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6"/>
            <p:cNvSpPr/>
            <p:nvPr/>
          </p:nvSpPr>
          <p:spPr>
            <a:xfrm>
              <a:off x="962295" y="2441355"/>
              <a:ext cx="21744" cy="27968"/>
            </a:xfrm>
            <a:custGeom>
              <a:avLst/>
              <a:gdLst/>
              <a:ahLst/>
              <a:cxnLst/>
              <a:rect l="l" t="t" r="r" b="b"/>
              <a:pathLst>
                <a:path w="19719" h="21600" extrusionOk="0">
                  <a:moveTo>
                    <a:pt x="5015" y="0"/>
                  </a:moveTo>
                  <a:cubicBezTo>
                    <a:pt x="4215" y="0"/>
                    <a:pt x="3474" y="151"/>
                    <a:pt x="2822" y="429"/>
                  </a:cubicBezTo>
                  <a:cubicBezTo>
                    <a:pt x="-941" y="2019"/>
                    <a:pt x="-941" y="8403"/>
                    <a:pt x="2822" y="14005"/>
                  </a:cubicBezTo>
                  <a:cubicBezTo>
                    <a:pt x="6703" y="18622"/>
                    <a:pt x="11207" y="21600"/>
                    <a:pt x="14792" y="21600"/>
                  </a:cubicBezTo>
                  <a:cubicBezTo>
                    <a:pt x="15533" y="21600"/>
                    <a:pt x="16244" y="21474"/>
                    <a:pt x="16896" y="21196"/>
                  </a:cubicBezTo>
                  <a:cubicBezTo>
                    <a:pt x="20659" y="19607"/>
                    <a:pt x="20659" y="13197"/>
                    <a:pt x="16896" y="7621"/>
                  </a:cubicBezTo>
                  <a:cubicBezTo>
                    <a:pt x="13785" y="3003"/>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6"/>
            <p:cNvSpPr/>
            <p:nvPr/>
          </p:nvSpPr>
          <p:spPr>
            <a:xfrm>
              <a:off x="1010935" y="2468799"/>
              <a:ext cx="21720" cy="28459"/>
            </a:xfrm>
            <a:custGeom>
              <a:avLst/>
              <a:gdLst/>
              <a:ahLst/>
              <a:cxnLst/>
              <a:rect l="l" t="t" r="r" b="b"/>
              <a:pathLst>
                <a:path w="19723" h="21600" extrusionOk="0">
                  <a:moveTo>
                    <a:pt x="5770" y="0"/>
                  </a:moveTo>
                  <a:cubicBezTo>
                    <a:pt x="4702" y="0"/>
                    <a:pt x="3694" y="248"/>
                    <a:pt x="2803" y="794"/>
                  </a:cubicBezTo>
                  <a:cubicBezTo>
                    <a:pt x="-935" y="2356"/>
                    <a:pt x="-935" y="8630"/>
                    <a:pt x="2803" y="14135"/>
                  </a:cubicBezTo>
                  <a:cubicBezTo>
                    <a:pt x="5919" y="18674"/>
                    <a:pt x="10933" y="21600"/>
                    <a:pt x="14731" y="21600"/>
                  </a:cubicBezTo>
                  <a:cubicBezTo>
                    <a:pt x="15502" y="21600"/>
                    <a:pt x="16244" y="21476"/>
                    <a:pt x="16897" y="21203"/>
                  </a:cubicBezTo>
                  <a:cubicBezTo>
                    <a:pt x="20665" y="18847"/>
                    <a:pt x="20665" y="13342"/>
                    <a:pt x="16897" y="7068"/>
                  </a:cubicBezTo>
                  <a:cubicBezTo>
                    <a:pt x="14019" y="2827"/>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6"/>
            <p:cNvSpPr/>
            <p:nvPr/>
          </p:nvSpPr>
          <p:spPr>
            <a:xfrm>
              <a:off x="1058539" y="2496734"/>
              <a:ext cx="21720" cy="28459"/>
            </a:xfrm>
            <a:custGeom>
              <a:avLst/>
              <a:gdLst/>
              <a:ahLst/>
              <a:cxnLst/>
              <a:rect l="l" t="t" r="r" b="b"/>
              <a:pathLst>
                <a:path w="19723" h="21600" extrusionOk="0">
                  <a:moveTo>
                    <a:pt x="5770" y="0"/>
                  </a:moveTo>
                  <a:cubicBezTo>
                    <a:pt x="4673" y="0"/>
                    <a:pt x="3664" y="248"/>
                    <a:pt x="2803" y="794"/>
                  </a:cubicBezTo>
                  <a:cubicBezTo>
                    <a:pt x="-935" y="2356"/>
                    <a:pt x="-935" y="8630"/>
                    <a:pt x="2803" y="14135"/>
                  </a:cubicBezTo>
                  <a:cubicBezTo>
                    <a:pt x="5919" y="18674"/>
                    <a:pt x="10933" y="21600"/>
                    <a:pt x="14701" y="21600"/>
                  </a:cubicBezTo>
                  <a:cubicBezTo>
                    <a:pt x="15502" y="21600"/>
                    <a:pt x="16244" y="21476"/>
                    <a:pt x="16897" y="21203"/>
                  </a:cubicBezTo>
                  <a:cubicBezTo>
                    <a:pt x="20665" y="18847"/>
                    <a:pt x="20665" y="13342"/>
                    <a:pt x="16897" y="7068"/>
                  </a:cubicBezTo>
                  <a:cubicBezTo>
                    <a:pt x="14019" y="2827"/>
                    <a:pt x="9450" y="0"/>
                    <a:pt x="57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6"/>
            <p:cNvSpPr/>
            <p:nvPr/>
          </p:nvSpPr>
          <p:spPr>
            <a:xfrm>
              <a:off x="630154" y="2341344"/>
              <a:ext cx="487345" cy="387758"/>
            </a:xfrm>
            <a:custGeom>
              <a:avLst/>
              <a:gdLst/>
              <a:ahLst/>
              <a:cxnLst/>
              <a:rect l="l" t="t" r="r" b="b"/>
              <a:pathLst>
                <a:path w="21600" h="21600" extrusionOk="0">
                  <a:moveTo>
                    <a:pt x="329" y="0"/>
                  </a:moveTo>
                  <a:cubicBezTo>
                    <a:pt x="136" y="0"/>
                    <a:pt x="0" y="222"/>
                    <a:pt x="0" y="586"/>
                  </a:cubicBezTo>
                  <a:lnTo>
                    <a:pt x="0" y="5313"/>
                  </a:lnTo>
                  <a:cubicBezTo>
                    <a:pt x="0" y="5831"/>
                    <a:pt x="275" y="6467"/>
                    <a:pt x="597" y="6696"/>
                  </a:cubicBezTo>
                  <a:lnTo>
                    <a:pt x="21005" y="21509"/>
                  </a:lnTo>
                  <a:cubicBezTo>
                    <a:pt x="21090" y="21571"/>
                    <a:pt x="21173" y="21600"/>
                    <a:pt x="21248" y="21600"/>
                  </a:cubicBezTo>
                  <a:cubicBezTo>
                    <a:pt x="21454" y="21600"/>
                    <a:pt x="21600" y="21385"/>
                    <a:pt x="21600" y="21049"/>
                  </a:cubicBezTo>
                  <a:lnTo>
                    <a:pt x="21600" y="16264"/>
                  </a:lnTo>
                  <a:cubicBezTo>
                    <a:pt x="21600" y="15745"/>
                    <a:pt x="21325" y="15170"/>
                    <a:pt x="21005" y="14880"/>
                  </a:cubicBezTo>
                  <a:lnTo>
                    <a:pt x="597" y="126"/>
                  </a:lnTo>
                  <a:cubicBezTo>
                    <a:pt x="501" y="40"/>
                    <a:pt x="410" y="0"/>
                    <a:pt x="32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6"/>
            <p:cNvSpPr/>
            <p:nvPr/>
          </p:nvSpPr>
          <p:spPr>
            <a:xfrm>
              <a:off x="653972" y="2377741"/>
              <a:ext cx="164507" cy="102429"/>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6"/>
            <p:cNvSpPr/>
            <p:nvPr/>
          </p:nvSpPr>
          <p:spPr>
            <a:xfrm>
              <a:off x="653972" y="2404663"/>
              <a:ext cx="164507" cy="102430"/>
            </a:xfrm>
            <a:custGeom>
              <a:avLst/>
              <a:gdLst/>
              <a:ahLst/>
              <a:cxnLst/>
              <a:rect l="l" t="t" r="r" b="b"/>
              <a:pathLst>
                <a:path w="21600" h="21600" extrusionOk="0">
                  <a:moveTo>
                    <a:pt x="0" y="0"/>
                  </a:moveTo>
                  <a:lnTo>
                    <a:pt x="0" y="1523"/>
                  </a:lnTo>
                  <a:lnTo>
                    <a:pt x="21600" y="21600"/>
                  </a:lnTo>
                  <a:lnTo>
                    <a:pt x="21600" y="1985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6"/>
            <p:cNvSpPr/>
            <p:nvPr/>
          </p:nvSpPr>
          <p:spPr>
            <a:xfrm>
              <a:off x="653972" y="2430508"/>
              <a:ext cx="164507" cy="102462"/>
            </a:xfrm>
            <a:custGeom>
              <a:avLst/>
              <a:gdLst/>
              <a:ahLst/>
              <a:cxnLst/>
              <a:rect l="l" t="t" r="r" b="b"/>
              <a:pathLst>
                <a:path w="21600" h="21600" extrusionOk="0">
                  <a:moveTo>
                    <a:pt x="0" y="0"/>
                  </a:moveTo>
                  <a:lnTo>
                    <a:pt x="0" y="1749"/>
                  </a:lnTo>
                  <a:lnTo>
                    <a:pt x="21600" y="21600"/>
                  </a:lnTo>
                  <a:lnTo>
                    <a:pt x="21600" y="2007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6"/>
            <p:cNvSpPr/>
            <p:nvPr/>
          </p:nvSpPr>
          <p:spPr>
            <a:xfrm>
              <a:off x="962302" y="2579723"/>
              <a:ext cx="21729" cy="28099"/>
            </a:xfrm>
            <a:custGeom>
              <a:avLst/>
              <a:gdLst/>
              <a:ahLst/>
              <a:cxnLst/>
              <a:rect l="l" t="t" r="r" b="b"/>
              <a:pathLst>
                <a:path w="21600" h="21600" extrusionOk="0">
                  <a:moveTo>
                    <a:pt x="6074" y="0"/>
                  </a:moveTo>
                  <a:cubicBezTo>
                    <a:pt x="2469" y="0"/>
                    <a:pt x="0" y="2336"/>
                    <a:pt x="0" y="6204"/>
                  </a:cubicBezTo>
                  <a:cubicBezTo>
                    <a:pt x="0" y="11780"/>
                    <a:pt x="5132" y="18134"/>
                    <a:pt x="11303" y="20520"/>
                  </a:cubicBezTo>
                  <a:cubicBezTo>
                    <a:pt x="13155" y="21248"/>
                    <a:pt x="14844" y="21600"/>
                    <a:pt x="16273" y="21600"/>
                  </a:cubicBezTo>
                  <a:cubicBezTo>
                    <a:pt x="19586" y="21600"/>
                    <a:pt x="21600" y="19641"/>
                    <a:pt x="21600" y="15748"/>
                  </a:cubicBezTo>
                  <a:cubicBezTo>
                    <a:pt x="21600" y="10172"/>
                    <a:pt x="17475" y="3818"/>
                    <a:pt x="11303" y="1432"/>
                  </a:cubicBezTo>
                  <a:cubicBezTo>
                    <a:pt x="9420" y="452"/>
                    <a:pt x="7633" y="0"/>
                    <a:pt x="6074"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6"/>
            <p:cNvSpPr/>
            <p:nvPr/>
          </p:nvSpPr>
          <p:spPr>
            <a:xfrm>
              <a:off x="1010935" y="2607429"/>
              <a:ext cx="21720" cy="28491"/>
            </a:xfrm>
            <a:custGeom>
              <a:avLst/>
              <a:gdLst/>
              <a:ahLst/>
              <a:cxnLst/>
              <a:rect l="l" t="t" r="r" b="b"/>
              <a:pathLst>
                <a:path w="19723" h="21600" extrusionOk="0">
                  <a:moveTo>
                    <a:pt x="5770" y="0"/>
                  </a:moveTo>
                  <a:cubicBezTo>
                    <a:pt x="4702" y="0"/>
                    <a:pt x="3694" y="272"/>
                    <a:pt x="2803" y="793"/>
                  </a:cubicBezTo>
                  <a:cubicBezTo>
                    <a:pt x="-935" y="2378"/>
                    <a:pt x="-935" y="8645"/>
                    <a:pt x="2803" y="14144"/>
                  </a:cubicBezTo>
                  <a:cubicBezTo>
                    <a:pt x="5919" y="18677"/>
                    <a:pt x="10933" y="21600"/>
                    <a:pt x="14731" y="21600"/>
                  </a:cubicBezTo>
                  <a:cubicBezTo>
                    <a:pt x="15502" y="21600"/>
                    <a:pt x="16244" y="21476"/>
                    <a:pt x="16897" y="21204"/>
                  </a:cubicBezTo>
                  <a:cubicBezTo>
                    <a:pt x="20665" y="18850"/>
                    <a:pt x="20665" y="12559"/>
                    <a:pt x="16897" y="7084"/>
                  </a:cubicBezTo>
                  <a:cubicBezTo>
                    <a:pt x="14019" y="2849"/>
                    <a:pt x="9450" y="0"/>
                    <a:pt x="577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6"/>
            <p:cNvSpPr/>
            <p:nvPr/>
          </p:nvSpPr>
          <p:spPr>
            <a:xfrm>
              <a:off x="1058523" y="2635201"/>
              <a:ext cx="21729" cy="28295"/>
            </a:xfrm>
            <a:custGeom>
              <a:avLst/>
              <a:gdLst/>
              <a:ahLst/>
              <a:cxnLst/>
              <a:rect l="l" t="t" r="r" b="b"/>
              <a:pathLst>
                <a:path w="21600" h="21600" extrusionOk="0">
                  <a:moveTo>
                    <a:pt x="6659" y="0"/>
                  </a:moveTo>
                  <a:cubicBezTo>
                    <a:pt x="2761" y="0"/>
                    <a:pt x="0" y="2195"/>
                    <a:pt x="0" y="5662"/>
                  </a:cubicBezTo>
                  <a:cubicBezTo>
                    <a:pt x="0" y="11199"/>
                    <a:pt x="5165" y="17509"/>
                    <a:pt x="11336" y="20677"/>
                  </a:cubicBezTo>
                  <a:cubicBezTo>
                    <a:pt x="12992" y="21326"/>
                    <a:pt x="14487" y="21600"/>
                    <a:pt x="15786" y="21600"/>
                  </a:cubicBezTo>
                  <a:cubicBezTo>
                    <a:pt x="19391" y="21600"/>
                    <a:pt x="21600" y="19405"/>
                    <a:pt x="21600" y="15938"/>
                  </a:cubicBezTo>
                  <a:cubicBezTo>
                    <a:pt x="21600" y="10401"/>
                    <a:pt x="17507" y="4091"/>
                    <a:pt x="11336" y="923"/>
                  </a:cubicBezTo>
                  <a:cubicBezTo>
                    <a:pt x="9679" y="299"/>
                    <a:pt x="8088" y="0"/>
                    <a:pt x="6659"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6"/>
            <p:cNvSpPr/>
            <p:nvPr/>
          </p:nvSpPr>
          <p:spPr>
            <a:xfrm>
              <a:off x="630154" y="2479582"/>
              <a:ext cx="487345" cy="387758"/>
            </a:xfrm>
            <a:custGeom>
              <a:avLst/>
              <a:gdLst/>
              <a:ahLst/>
              <a:cxnLst/>
              <a:rect l="l" t="t" r="r" b="b"/>
              <a:pathLst>
                <a:path w="21600" h="21600" extrusionOk="0">
                  <a:moveTo>
                    <a:pt x="353" y="0"/>
                  </a:moveTo>
                  <a:cubicBezTo>
                    <a:pt x="148" y="0"/>
                    <a:pt x="0" y="215"/>
                    <a:pt x="0" y="551"/>
                  </a:cubicBezTo>
                  <a:lnTo>
                    <a:pt x="0" y="5336"/>
                  </a:lnTo>
                  <a:cubicBezTo>
                    <a:pt x="0" y="5855"/>
                    <a:pt x="275" y="6432"/>
                    <a:pt x="597" y="6720"/>
                  </a:cubicBezTo>
                  <a:lnTo>
                    <a:pt x="21005" y="21474"/>
                  </a:lnTo>
                  <a:cubicBezTo>
                    <a:pt x="21100" y="21560"/>
                    <a:pt x="21192" y="21600"/>
                    <a:pt x="21273" y="21600"/>
                  </a:cubicBezTo>
                  <a:cubicBezTo>
                    <a:pt x="21465" y="21600"/>
                    <a:pt x="21600" y="21378"/>
                    <a:pt x="21600" y="21014"/>
                  </a:cubicBezTo>
                  <a:lnTo>
                    <a:pt x="21600" y="16287"/>
                  </a:lnTo>
                  <a:cubicBezTo>
                    <a:pt x="21600" y="15769"/>
                    <a:pt x="21325" y="15135"/>
                    <a:pt x="21005" y="14904"/>
                  </a:cubicBezTo>
                  <a:lnTo>
                    <a:pt x="597" y="91"/>
                  </a:lnTo>
                  <a:cubicBezTo>
                    <a:pt x="511" y="29"/>
                    <a:pt x="427" y="0"/>
                    <a:pt x="35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6"/>
            <p:cNvSpPr/>
            <p:nvPr/>
          </p:nvSpPr>
          <p:spPr>
            <a:xfrm>
              <a:off x="653972" y="2516403"/>
              <a:ext cx="164507" cy="102430"/>
            </a:xfrm>
            <a:custGeom>
              <a:avLst/>
              <a:gdLst/>
              <a:ahLst/>
              <a:cxnLst/>
              <a:rect l="l" t="t" r="r" b="b"/>
              <a:pathLst>
                <a:path w="21600" h="21600" extrusionOk="0">
                  <a:moveTo>
                    <a:pt x="0" y="0"/>
                  </a:moveTo>
                  <a:lnTo>
                    <a:pt x="0" y="174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6"/>
            <p:cNvSpPr/>
            <p:nvPr/>
          </p:nvSpPr>
          <p:spPr>
            <a:xfrm>
              <a:off x="653972" y="2543293"/>
              <a:ext cx="164507" cy="102429"/>
            </a:xfrm>
            <a:custGeom>
              <a:avLst/>
              <a:gdLst/>
              <a:ahLst/>
              <a:cxnLst/>
              <a:rect l="l" t="t" r="r" b="b"/>
              <a:pathLst>
                <a:path w="21600" h="21600" extrusionOk="0">
                  <a:moveTo>
                    <a:pt x="0" y="0"/>
                  </a:moveTo>
                  <a:lnTo>
                    <a:pt x="0" y="1530"/>
                  </a:lnTo>
                  <a:lnTo>
                    <a:pt x="21600" y="21600"/>
                  </a:lnTo>
                  <a:lnTo>
                    <a:pt x="21600" y="1985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6"/>
            <p:cNvSpPr/>
            <p:nvPr/>
          </p:nvSpPr>
          <p:spPr>
            <a:xfrm>
              <a:off x="653972" y="2569169"/>
              <a:ext cx="164507" cy="102430"/>
            </a:xfrm>
            <a:custGeom>
              <a:avLst/>
              <a:gdLst/>
              <a:ahLst/>
              <a:cxnLst/>
              <a:rect l="l" t="t" r="r" b="b"/>
              <a:pathLst>
                <a:path w="21600" h="21600" extrusionOk="0">
                  <a:moveTo>
                    <a:pt x="0" y="0"/>
                  </a:moveTo>
                  <a:lnTo>
                    <a:pt x="0" y="1530"/>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6"/>
            <p:cNvSpPr/>
            <p:nvPr/>
          </p:nvSpPr>
          <p:spPr>
            <a:xfrm>
              <a:off x="962295" y="2718156"/>
              <a:ext cx="21744" cy="27969"/>
            </a:xfrm>
            <a:custGeom>
              <a:avLst/>
              <a:gdLst/>
              <a:ahLst/>
              <a:cxnLst/>
              <a:rect l="l" t="t" r="r" b="b"/>
              <a:pathLst>
                <a:path w="19719" h="21600" extrusionOk="0">
                  <a:moveTo>
                    <a:pt x="5785" y="0"/>
                  </a:moveTo>
                  <a:cubicBezTo>
                    <a:pt x="4689" y="0"/>
                    <a:pt x="3681" y="252"/>
                    <a:pt x="2822" y="807"/>
                  </a:cubicBezTo>
                  <a:cubicBezTo>
                    <a:pt x="-941" y="2397"/>
                    <a:pt x="-941" y="8807"/>
                    <a:pt x="2822" y="14383"/>
                  </a:cubicBezTo>
                  <a:cubicBezTo>
                    <a:pt x="6437" y="18698"/>
                    <a:pt x="10615" y="21600"/>
                    <a:pt x="14052" y="21600"/>
                  </a:cubicBezTo>
                  <a:cubicBezTo>
                    <a:pt x="15089" y="21600"/>
                    <a:pt x="16037" y="21322"/>
                    <a:pt x="16896" y="20793"/>
                  </a:cubicBezTo>
                  <a:cubicBezTo>
                    <a:pt x="20659" y="19178"/>
                    <a:pt x="20659" y="12793"/>
                    <a:pt x="16896" y="7192"/>
                  </a:cubicBezTo>
                  <a:cubicBezTo>
                    <a:pt x="13992" y="2877"/>
                    <a:pt x="9429" y="0"/>
                    <a:pt x="57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6"/>
            <p:cNvSpPr/>
            <p:nvPr/>
          </p:nvSpPr>
          <p:spPr>
            <a:xfrm>
              <a:off x="1010935" y="2745568"/>
              <a:ext cx="21720" cy="28491"/>
            </a:xfrm>
            <a:custGeom>
              <a:avLst/>
              <a:gdLst/>
              <a:ahLst/>
              <a:cxnLst/>
              <a:rect l="l" t="t" r="r" b="b"/>
              <a:pathLst>
                <a:path w="19723" h="21600" extrusionOk="0">
                  <a:moveTo>
                    <a:pt x="4999" y="0"/>
                  </a:moveTo>
                  <a:cubicBezTo>
                    <a:pt x="4198" y="0"/>
                    <a:pt x="3486" y="124"/>
                    <a:pt x="2803" y="396"/>
                  </a:cubicBezTo>
                  <a:cubicBezTo>
                    <a:pt x="-935" y="2750"/>
                    <a:pt x="-935" y="8249"/>
                    <a:pt x="2803" y="14516"/>
                  </a:cubicBezTo>
                  <a:cubicBezTo>
                    <a:pt x="5711" y="18751"/>
                    <a:pt x="10280" y="21600"/>
                    <a:pt x="13960" y="21600"/>
                  </a:cubicBezTo>
                  <a:cubicBezTo>
                    <a:pt x="15028" y="21600"/>
                    <a:pt x="16036" y="21328"/>
                    <a:pt x="16897" y="20807"/>
                  </a:cubicBezTo>
                  <a:cubicBezTo>
                    <a:pt x="20665" y="19222"/>
                    <a:pt x="20665" y="12955"/>
                    <a:pt x="16897" y="7456"/>
                  </a:cubicBezTo>
                  <a:cubicBezTo>
                    <a:pt x="13811" y="2923"/>
                    <a:pt x="8797" y="0"/>
                    <a:pt x="49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6"/>
            <p:cNvSpPr/>
            <p:nvPr/>
          </p:nvSpPr>
          <p:spPr>
            <a:xfrm>
              <a:off x="1058523" y="2773667"/>
              <a:ext cx="21729" cy="28458"/>
            </a:xfrm>
            <a:custGeom>
              <a:avLst/>
              <a:gdLst/>
              <a:ahLst/>
              <a:cxnLst/>
              <a:rect l="l" t="t" r="r" b="b"/>
              <a:pathLst>
                <a:path w="21600" h="21600" extrusionOk="0">
                  <a:moveTo>
                    <a:pt x="6171" y="0"/>
                  </a:moveTo>
                  <a:cubicBezTo>
                    <a:pt x="2534" y="0"/>
                    <a:pt x="0" y="1934"/>
                    <a:pt x="0" y="5778"/>
                  </a:cubicBezTo>
                  <a:cubicBezTo>
                    <a:pt x="0" y="11284"/>
                    <a:pt x="5165" y="17558"/>
                    <a:pt x="11336" y="20707"/>
                  </a:cubicBezTo>
                  <a:cubicBezTo>
                    <a:pt x="12928" y="21327"/>
                    <a:pt x="14422" y="21600"/>
                    <a:pt x="15688" y="21600"/>
                  </a:cubicBezTo>
                  <a:cubicBezTo>
                    <a:pt x="19359" y="21600"/>
                    <a:pt x="21600" y="19269"/>
                    <a:pt x="21600" y="15202"/>
                  </a:cubicBezTo>
                  <a:cubicBezTo>
                    <a:pt x="21600" y="10490"/>
                    <a:pt x="17507" y="3422"/>
                    <a:pt x="11336" y="1066"/>
                  </a:cubicBezTo>
                  <a:cubicBezTo>
                    <a:pt x="9485" y="372"/>
                    <a:pt x="7698" y="0"/>
                    <a:pt x="617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6"/>
            <p:cNvSpPr/>
            <p:nvPr/>
          </p:nvSpPr>
          <p:spPr>
            <a:xfrm>
              <a:off x="630154" y="2618080"/>
              <a:ext cx="487345" cy="387922"/>
            </a:xfrm>
            <a:custGeom>
              <a:avLst/>
              <a:gdLst/>
              <a:ahLst/>
              <a:cxnLst/>
              <a:rect l="l" t="t" r="r" b="b"/>
              <a:pathLst>
                <a:path w="21600" h="21600" extrusionOk="0">
                  <a:moveTo>
                    <a:pt x="333" y="0"/>
                  </a:moveTo>
                  <a:cubicBezTo>
                    <a:pt x="139" y="0"/>
                    <a:pt x="0" y="193"/>
                    <a:pt x="0" y="560"/>
                  </a:cubicBezTo>
                  <a:lnTo>
                    <a:pt x="0" y="5343"/>
                  </a:lnTo>
                  <a:cubicBezTo>
                    <a:pt x="0" y="5862"/>
                    <a:pt x="275" y="6437"/>
                    <a:pt x="597" y="6726"/>
                  </a:cubicBezTo>
                  <a:lnTo>
                    <a:pt x="21005" y="21474"/>
                  </a:lnTo>
                  <a:cubicBezTo>
                    <a:pt x="21100" y="21560"/>
                    <a:pt x="21192" y="21600"/>
                    <a:pt x="21273" y="21600"/>
                  </a:cubicBezTo>
                  <a:cubicBezTo>
                    <a:pt x="21465" y="21600"/>
                    <a:pt x="21600" y="21378"/>
                    <a:pt x="21600" y="21014"/>
                  </a:cubicBezTo>
                  <a:lnTo>
                    <a:pt x="21600" y="16231"/>
                  </a:lnTo>
                  <a:cubicBezTo>
                    <a:pt x="21600" y="15771"/>
                    <a:pt x="21325" y="15136"/>
                    <a:pt x="21005" y="14907"/>
                  </a:cubicBezTo>
                  <a:lnTo>
                    <a:pt x="597" y="100"/>
                  </a:lnTo>
                  <a:cubicBezTo>
                    <a:pt x="502" y="33"/>
                    <a:pt x="413" y="0"/>
                    <a:pt x="333"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6"/>
            <p:cNvSpPr/>
            <p:nvPr/>
          </p:nvSpPr>
          <p:spPr>
            <a:xfrm>
              <a:off x="653972" y="2655033"/>
              <a:ext cx="164507" cy="102462"/>
            </a:xfrm>
            <a:custGeom>
              <a:avLst/>
              <a:gdLst/>
              <a:ahLst/>
              <a:cxnLst/>
              <a:rect l="l" t="t" r="r" b="b"/>
              <a:pathLst>
                <a:path w="21600" h="21600" extrusionOk="0">
                  <a:moveTo>
                    <a:pt x="0" y="0"/>
                  </a:moveTo>
                  <a:lnTo>
                    <a:pt x="0" y="1529"/>
                  </a:lnTo>
                  <a:lnTo>
                    <a:pt x="21600" y="21600"/>
                  </a:lnTo>
                  <a:lnTo>
                    <a:pt x="21600" y="19851"/>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6"/>
            <p:cNvSpPr/>
            <p:nvPr/>
          </p:nvSpPr>
          <p:spPr>
            <a:xfrm>
              <a:off x="653972" y="2680910"/>
              <a:ext cx="164507" cy="102429"/>
            </a:xfrm>
            <a:custGeom>
              <a:avLst/>
              <a:gdLst/>
              <a:ahLst/>
              <a:cxnLst/>
              <a:rect l="l" t="t" r="r" b="b"/>
              <a:pathLst>
                <a:path w="21600" h="21600" extrusionOk="0">
                  <a:moveTo>
                    <a:pt x="0" y="0"/>
                  </a:moveTo>
                  <a:lnTo>
                    <a:pt x="0" y="1750"/>
                  </a:lnTo>
                  <a:lnTo>
                    <a:pt x="21600" y="21600"/>
                  </a:lnTo>
                  <a:lnTo>
                    <a:pt x="21600" y="20077"/>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6"/>
            <p:cNvSpPr/>
            <p:nvPr/>
          </p:nvSpPr>
          <p:spPr>
            <a:xfrm>
              <a:off x="653972" y="2707831"/>
              <a:ext cx="164507" cy="102430"/>
            </a:xfrm>
            <a:custGeom>
              <a:avLst/>
              <a:gdLst/>
              <a:ahLst/>
              <a:cxnLst/>
              <a:rect l="l" t="t" r="r" b="b"/>
              <a:pathLst>
                <a:path w="21600" h="21600" extrusionOk="0">
                  <a:moveTo>
                    <a:pt x="0" y="0"/>
                  </a:moveTo>
                  <a:lnTo>
                    <a:pt x="0" y="1523"/>
                  </a:lnTo>
                  <a:lnTo>
                    <a:pt x="21600" y="21600"/>
                  </a:lnTo>
                  <a:lnTo>
                    <a:pt x="21600" y="20070"/>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6"/>
            <p:cNvSpPr/>
            <p:nvPr/>
          </p:nvSpPr>
          <p:spPr>
            <a:xfrm>
              <a:off x="962295" y="2856295"/>
              <a:ext cx="21744" cy="28459"/>
            </a:xfrm>
            <a:custGeom>
              <a:avLst/>
              <a:gdLst/>
              <a:ahLst/>
              <a:cxnLst/>
              <a:rect l="l" t="t" r="r" b="b"/>
              <a:pathLst>
                <a:path w="19719" h="21600" extrusionOk="0">
                  <a:moveTo>
                    <a:pt x="5015" y="0"/>
                  </a:moveTo>
                  <a:cubicBezTo>
                    <a:pt x="4215" y="0"/>
                    <a:pt x="3474" y="124"/>
                    <a:pt x="2822" y="397"/>
                  </a:cubicBezTo>
                  <a:cubicBezTo>
                    <a:pt x="-941" y="2753"/>
                    <a:pt x="-941" y="8258"/>
                    <a:pt x="2822" y="14532"/>
                  </a:cubicBezTo>
                  <a:cubicBezTo>
                    <a:pt x="6437" y="18773"/>
                    <a:pt x="10615" y="21600"/>
                    <a:pt x="14052" y="21600"/>
                  </a:cubicBezTo>
                  <a:cubicBezTo>
                    <a:pt x="15089" y="21600"/>
                    <a:pt x="16037" y="21352"/>
                    <a:pt x="16896" y="20806"/>
                  </a:cubicBezTo>
                  <a:cubicBezTo>
                    <a:pt x="20659" y="19244"/>
                    <a:pt x="20659" y="12970"/>
                    <a:pt x="16896" y="7465"/>
                  </a:cubicBezTo>
                  <a:cubicBezTo>
                    <a:pt x="13785" y="2926"/>
                    <a:pt x="8778" y="0"/>
                    <a:pt x="501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6"/>
            <p:cNvSpPr/>
            <p:nvPr/>
          </p:nvSpPr>
          <p:spPr>
            <a:xfrm>
              <a:off x="1010919" y="2884393"/>
              <a:ext cx="21761" cy="28067"/>
            </a:xfrm>
            <a:custGeom>
              <a:avLst/>
              <a:gdLst/>
              <a:ahLst/>
              <a:cxnLst/>
              <a:rect l="l" t="t" r="r" b="b"/>
              <a:pathLst>
                <a:path w="21600" h="21600" extrusionOk="0">
                  <a:moveTo>
                    <a:pt x="5351" y="0"/>
                  </a:moveTo>
                  <a:cubicBezTo>
                    <a:pt x="2043" y="0"/>
                    <a:pt x="0" y="1936"/>
                    <a:pt x="0" y="5859"/>
                  </a:cubicBezTo>
                  <a:cubicBezTo>
                    <a:pt x="0" y="11416"/>
                    <a:pt x="4119" y="17803"/>
                    <a:pt x="10281" y="20192"/>
                  </a:cubicBezTo>
                  <a:cubicBezTo>
                    <a:pt x="12162" y="21147"/>
                    <a:pt x="13946" y="21600"/>
                    <a:pt x="15535" y="21600"/>
                  </a:cubicBezTo>
                  <a:cubicBezTo>
                    <a:pt x="19103" y="21600"/>
                    <a:pt x="21600" y="19287"/>
                    <a:pt x="21600" y="15414"/>
                  </a:cubicBezTo>
                  <a:cubicBezTo>
                    <a:pt x="21600" y="10637"/>
                    <a:pt x="16443" y="3470"/>
                    <a:pt x="10281" y="1081"/>
                  </a:cubicBezTo>
                  <a:cubicBezTo>
                    <a:pt x="8432" y="352"/>
                    <a:pt x="6778" y="0"/>
                    <a:pt x="535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6"/>
            <p:cNvSpPr/>
            <p:nvPr/>
          </p:nvSpPr>
          <p:spPr>
            <a:xfrm>
              <a:off x="1058539" y="2912067"/>
              <a:ext cx="21720" cy="28067"/>
            </a:xfrm>
            <a:custGeom>
              <a:avLst/>
              <a:gdLst/>
              <a:ahLst/>
              <a:cxnLst/>
              <a:rect l="l" t="t" r="r" b="b"/>
              <a:pathLst>
                <a:path w="19723" h="21600" extrusionOk="0">
                  <a:moveTo>
                    <a:pt x="5355" y="0"/>
                  </a:moveTo>
                  <a:cubicBezTo>
                    <a:pt x="4435" y="0"/>
                    <a:pt x="3575" y="151"/>
                    <a:pt x="2803" y="478"/>
                  </a:cubicBezTo>
                  <a:cubicBezTo>
                    <a:pt x="-935" y="2062"/>
                    <a:pt x="-935" y="8449"/>
                    <a:pt x="2803" y="14006"/>
                  </a:cubicBezTo>
                  <a:cubicBezTo>
                    <a:pt x="5919" y="18608"/>
                    <a:pt x="10933" y="21600"/>
                    <a:pt x="14701" y="21600"/>
                  </a:cubicBezTo>
                  <a:cubicBezTo>
                    <a:pt x="15502" y="21600"/>
                    <a:pt x="16244" y="21449"/>
                    <a:pt x="16897" y="21173"/>
                  </a:cubicBezTo>
                  <a:cubicBezTo>
                    <a:pt x="20665" y="19588"/>
                    <a:pt x="20665" y="13227"/>
                    <a:pt x="16897" y="7644"/>
                  </a:cubicBezTo>
                  <a:cubicBezTo>
                    <a:pt x="13900" y="2540"/>
                    <a:pt x="9094" y="0"/>
                    <a:pt x="535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6"/>
            <p:cNvSpPr/>
            <p:nvPr/>
          </p:nvSpPr>
          <p:spPr>
            <a:xfrm>
              <a:off x="1185815" y="1093090"/>
              <a:ext cx="472838" cy="2076208"/>
            </a:xfrm>
            <a:custGeom>
              <a:avLst/>
              <a:gdLst/>
              <a:ahLst/>
              <a:cxnLst/>
              <a:rect l="l" t="t" r="r" b="b"/>
              <a:pathLst>
                <a:path w="21600" h="21600" extrusionOk="0">
                  <a:moveTo>
                    <a:pt x="21170" y="0"/>
                  </a:moveTo>
                  <a:cubicBezTo>
                    <a:pt x="21061" y="0"/>
                    <a:pt x="20934" y="9"/>
                    <a:pt x="20797" y="28"/>
                  </a:cubicBezTo>
                  <a:lnTo>
                    <a:pt x="803" y="2643"/>
                  </a:lnTo>
                  <a:cubicBezTo>
                    <a:pt x="378" y="2708"/>
                    <a:pt x="0" y="2848"/>
                    <a:pt x="0" y="2966"/>
                  </a:cubicBezTo>
                  <a:lnTo>
                    <a:pt x="0" y="21600"/>
                  </a:lnTo>
                  <a:lnTo>
                    <a:pt x="21600" y="18758"/>
                  </a:lnTo>
                  <a:lnTo>
                    <a:pt x="21600" y="135"/>
                  </a:lnTo>
                  <a:cubicBezTo>
                    <a:pt x="21600" y="52"/>
                    <a:pt x="21434" y="0"/>
                    <a:pt x="211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6"/>
            <p:cNvSpPr/>
            <p:nvPr/>
          </p:nvSpPr>
          <p:spPr>
            <a:xfrm>
              <a:off x="1201335" y="1119818"/>
              <a:ext cx="441799" cy="360575"/>
            </a:xfrm>
            <a:custGeom>
              <a:avLst/>
              <a:gdLst/>
              <a:ahLst/>
              <a:cxnLst/>
              <a:rect l="l" t="t" r="r" b="b"/>
              <a:pathLst>
                <a:path w="21600" h="21600" extrusionOk="0">
                  <a:moveTo>
                    <a:pt x="21234" y="0"/>
                  </a:moveTo>
                  <a:cubicBezTo>
                    <a:pt x="21145" y="0"/>
                    <a:pt x="21046" y="35"/>
                    <a:pt x="20943" y="108"/>
                  </a:cubicBezTo>
                  <a:lnTo>
                    <a:pt x="708" y="14427"/>
                  </a:lnTo>
                  <a:cubicBezTo>
                    <a:pt x="304" y="14673"/>
                    <a:pt x="0" y="15356"/>
                    <a:pt x="0" y="15852"/>
                  </a:cubicBezTo>
                  <a:lnTo>
                    <a:pt x="0" y="20997"/>
                  </a:lnTo>
                  <a:cubicBezTo>
                    <a:pt x="0" y="21391"/>
                    <a:pt x="152" y="21600"/>
                    <a:pt x="383" y="21600"/>
                  </a:cubicBezTo>
                  <a:cubicBezTo>
                    <a:pt x="479" y="21600"/>
                    <a:pt x="589" y="21565"/>
                    <a:pt x="708" y="21492"/>
                  </a:cubicBezTo>
                  <a:lnTo>
                    <a:pt x="20943" y="7173"/>
                  </a:lnTo>
                  <a:cubicBezTo>
                    <a:pt x="21296" y="6927"/>
                    <a:pt x="21600" y="6244"/>
                    <a:pt x="21600" y="5748"/>
                  </a:cubicBezTo>
                  <a:lnTo>
                    <a:pt x="21600" y="605"/>
                  </a:lnTo>
                  <a:cubicBezTo>
                    <a:pt x="21600" y="209"/>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6"/>
            <p:cNvSpPr/>
            <p:nvPr/>
          </p:nvSpPr>
          <p:spPr>
            <a:xfrm>
              <a:off x="1201335" y="1258022"/>
              <a:ext cx="441799" cy="361033"/>
            </a:xfrm>
            <a:custGeom>
              <a:avLst/>
              <a:gdLst/>
              <a:ahLst/>
              <a:cxnLst/>
              <a:rect l="l" t="t" r="r" b="b"/>
              <a:pathLst>
                <a:path w="21600" h="21600" extrusionOk="0">
                  <a:moveTo>
                    <a:pt x="21239" y="0"/>
                  </a:moveTo>
                  <a:cubicBezTo>
                    <a:pt x="21150" y="0"/>
                    <a:pt x="21047" y="43"/>
                    <a:pt x="20943" y="135"/>
                  </a:cubicBezTo>
                  <a:lnTo>
                    <a:pt x="708" y="14373"/>
                  </a:lnTo>
                  <a:cubicBezTo>
                    <a:pt x="304" y="14682"/>
                    <a:pt x="0" y="15302"/>
                    <a:pt x="0" y="15859"/>
                  </a:cubicBezTo>
                  <a:lnTo>
                    <a:pt x="0" y="20996"/>
                  </a:lnTo>
                  <a:cubicBezTo>
                    <a:pt x="0" y="21391"/>
                    <a:pt x="152" y="21600"/>
                    <a:pt x="383" y="21600"/>
                  </a:cubicBezTo>
                  <a:cubicBezTo>
                    <a:pt x="479" y="21600"/>
                    <a:pt x="589" y="21565"/>
                    <a:pt x="708" y="21492"/>
                  </a:cubicBezTo>
                  <a:lnTo>
                    <a:pt x="20943" y="7192"/>
                  </a:lnTo>
                  <a:cubicBezTo>
                    <a:pt x="21296" y="6943"/>
                    <a:pt x="21600" y="6263"/>
                    <a:pt x="21600" y="5706"/>
                  </a:cubicBezTo>
                  <a:lnTo>
                    <a:pt x="21600" y="629"/>
                  </a:lnTo>
                  <a:cubicBezTo>
                    <a:pt x="21600" y="238"/>
                    <a:pt x="21450" y="0"/>
                    <a:pt x="2123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6"/>
            <p:cNvSpPr/>
            <p:nvPr/>
          </p:nvSpPr>
          <p:spPr>
            <a:xfrm>
              <a:off x="1201335" y="1396260"/>
              <a:ext cx="441799" cy="361261"/>
            </a:xfrm>
            <a:custGeom>
              <a:avLst/>
              <a:gdLst/>
              <a:ahLst/>
              <a:cxnLst/>
              <a:rect l="l" t="t" r="r" b="b"/>
              <a:pathLst>
                <a:path w="21600" h="21600" extrusionOk="0">
                  <a:moveTo>
                    <a:pt x="21212" y="0"/>
                  </a:moveTo>
                  <a:cubicBezTo>
                    <a:pt x="21129" y="0"/>
                    <a:pt x="21038" y="31"/>
                    <a:pt x="20943" y="98"/>
                  </a:cubicBezTo>
                  <a:lnTo>
                    <a:pt x="708" y="14388"/>
                  </a:lnTo>
                  <a:cubicBezTo>
                    <a:pt x="304" y="14698"/>
                    <a:pt x="0" y="15316"/>
                    <a:pt x="0" y="15872"/>
                  </a:cubicBezTo>
                  <a:lnTo>
                    <a:pt x="0" y="21008"/>
                  </a:lnTo>
                  <a:cubicBezTo>
                    <a:pt x="0" y="21369"/>
                    <a:pt x="161" y="21600"/>
                    <a:pt x="407" y="21600"/>
                  </a:cubicBezTo>
                  <a:cubicBezTo>
                    <a:pt x="498" y="21600"/>
                    <a:pt x="599" y="21569"/>
                    <a:pt x="708" y="21502"/>
                  </a:cubicBezTo>
                  <a:lnTo>
                    <a:pt x="20943" y="7212"/>
                  </a:lnTo>
                  <a:cubicBezTo>
                    <a:pt x="21296" y="6902"/>
                    <a:pt x="21600" y="6284"/>
                    <a:pt x="21600" y="5728"/>
                  </a:cubicBezTo>
                  <a:lnTo>
                    <a:pt x="21600" y="592"/>
                  </a:lnTo>
                  <a:cubicBezTo>
                    <a:pt x="21600" y="231"/>
                    <a:pt x="21437" y="0"/>
                    <a:pt x="2121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6"/>
            <p:cNvSpPr/>
            <p:nvPr/>
          </p:nvSpPr>
          <p:spPr>
            <a:xfrm>
              <a:off x="1201335" y="1534725"/>
              <a:ext cx="441799" cy="361033"/>
            </a:xfrm>
            <a:custGeom>
              <a:avLst/>
              <a:gdLst/>
              <a:ahLst/>
              <a:cxnLst/>
              <a:rect l="l" t="t" r="r" b="b"/>
              <a:pathLst>
                <a:path w="21600" h="21600" extrusionOk="0">
                  <a:moveTo>
                    <a:pt x="21234" y="0"/>
                  </a:moveTo>
                  <a:cubicBezTo>
                    <a:pt x="21145" y="0"/>
                    <a:pt x="21046" y="35"/>
                    <a:pt x="20943" y="108"/>
                  </a:cubicBezTo>
                  <a:lnTo>
                    <a:pt x="708" y="14408"/>
                  </a:lnTo>
                  <a:cubicBezTo>
                    <a:pt x="304" y="14657"/>
                    <a:pt x="0" y="15337"/>
                    <a:pt x="0" y="15894"/>
                  </a:cubicBezTo>
                  <a:lnTo>
                    <a:pt x="0" y="20971"/>
                  </a:lnTo>
                  <a:cubicBezTo>
                    <a:pt x="0" y="21362"/>
                    <a:pt x="149" y="21600"/>
                    <a:pt x="379" y="21600"/>
                  </a:cubicBezTo>
                  <a:cubicBezTo>
                    <a:pt x="476" y="21600"/>
                    <a:pt x="588" y="21557"/>
                    <a:pt x="708" y="21465"/>
                  </a:cubicBezTo>
                  <a:lnTo>
                    <a:pt x="20943" y="7227"/>
                  </a:lnTo>
                  <a:cubicBezTo>
                    <a:pt x="21296" y="6918"/>
                    <a:pt x="21600" y="6298"/>
                    <a:pt x="21600" y="5741"/>
                  </a:cubicBezTo>
                  <a:lnTo>
                    <a:pt x="21600" y="604"/>
                  </a:lnTo>
                  <a:cubicBezTo>
                    <a:pt x="21600" y="209"/>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6"/>
            <p:cNvSpPr/>
            <p:nvPr/>
          </p:nvSpPr>
          <p:spPr>
            <a:xfrm>
              <a:off x="1201335" y="1673387"/>
              <a:ext cx="441799" cy="360574"/>
            </a:xfrm>
            <a:custGeom>
              <a:avLst/>
              <a:gdLst/>
              <a:ahLst/>
              <a:cxnLst/>
              <a:rect l="l" t="t" r="r" b="b"/>
              <a:pathLst>
                <a:path w="21600" h="21600" extrusionOk="0">
                  <a:moveTo>
                    <a:pt x="21234" y="0"/>
                  </a:moveTo>
                  <a:cubicBezTo>
                    <a:pt x="21145" y="0"/>
                    <a:pt x="21046" y="35"/>
                    <a:pt x="20943" y="108"/>
                  </a:cubicBezTo>
                  <a:lnTo>
                    <a:pt x="708" y="14427"/>
                  </a:lnTo>
                  <a:cubicBezTo>
                    <a:pt x="304" y="14673"/>
                    <a:pt x="0" y="15356"/>
                    <a:pt x="0" y="15852"/>
                  </a:cubicBezTo>
                  <a:lnTo>
                    <a:pt x="0" y="20995"/>
                  </a:lnTo>
                  <a:cubicBezTo>
                    <a:pt x="0" y="21391"/>
                    <a:pt x="152" y="21600"/>
                    <a:pt x="383" y="21600"/>
                  </a:cubicBezTo>
                  <a:cubicBezTo>
                    <a:pt x="479" y="21600"/>
                    <a:pt x="589" y="21565"/>
                    <a:pt x="708" y="21492"/>
                  </a:cubicBezTo>
                  <a:lnTo>
                    <a:pt x="20943" y="7173"/>
                  </a:lnTo>
                  <a:cubicBezTo>
                    <a:pt x="21296" y="6927"/>
                    <a:pt x="21600" y="6244"/>
                    <a:pt x="21600" y="5748"/>
                  </a:cubicBezTo>
                  <a:lnTo>
                    <a:pt x="21600" y="603"/>
                  </a:lnTo>
                  <a:cubicBezTo>
                    <a:pt x="21600" y="209"/>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6"/>
            <p:cNvSpPr/>
            <p:nvPr/>
          </p:nvSpPr>
          <p:spPr>
            <a:xfrm>
              <a:off x="1201335" y="1811592"/>
              <a:ext cx="441799" cy="361000"/>
            </a:xfrm>
            <a:custGeom>
              <a:avLst/>
              <a:gdLst/>
              <a:ahLst/>
              <a:cxnLst/>
              <a:rect l="l" t="t" r="r" b="b"/>
              <a:pathLst>
                <a:path w="21600" h="21600" extrusionOk="0">
                  <a:moveTo>
                    <a:pt x="21239" y="0"/>
                  </a:moveTo>
                  <a:cubicBezTo>
                    <a:pt x="21150" y="0"/>
                    <a:pt x="21047" y="43"/>
                    <a:pt x="20943" y="135"/>
                  </a:cubicBezTo>
                  <a:lnTo>
                    <a:pt x="708" y="14373"/>
                  </a:lnTo>
                  <a:cubicBezTo>
                    <a:pt x="304" y="14683"/>
                    <a:pt x="0" y="15303"/>
                    <a:pt x="0" y="15860"/>
                  </a:cubicBezTo>
                  <a:lnTo>
                    <a:pt x="0" y="20998"/>
                  </a:lnTo>
                  <a:cubicBezTo>
                    <a:pt x="0" y="21393"/>
                    <a:pt x="152" y="21600"/>
                    <a:pt x="383" y="21600"/>
                  </a:cubicBezTo>
                  <a:cubicBezTo>
                    <a:pt x="479" y="21600"/>
                    <a:pt x="589" y="21565"/>
                    <a:pt x="708" y="21492"/>
                  </a:cubicBezTo>
                  <a:lnTo>
                    <a:pt x="20943" y="7192"/>
                  </a:lnTo>
                  <a:cubicBezTo>
                    <a:pt x="21296" y="6944"/>
                    <a:pt x="21600" y="6264"/>
                    <a:pt x="21600" y="5706"/>
                  </a:cubicBezTo>
                  <a:lnTo>
                    <a:pt x="21600" y="629"/>
                  </a:lnTo>
                  <a:cubicBezTo>
                    <a:pt x="21600" y="239"/>
                    <a:pt x="21450" y="0"/>
                    <a:pt x="2123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6"/>
            <p:cNvSpPr/>
            <p:nvPr/>
          </p:nvSpPr>
          <p:spPr>
            <a:xfrm>
              <a:off x="1201335" y="1949829"/>
              <a:ext cx="441799" cy="361262"/>
            </a:xfrm>
            <a:custGeom>
              <a:avLst/>
              <a:gdLst/>
              <a:ahLst/>
              <a:cxnLst/>
              <a:rect l="l" t="t" r="r" b="b"/>
              <a:pathLst>
                <a:path w="21600" h="21600" extrusionOk="0">
                  <a:moveTo>
                    <a:pt x="21212" y="0"/>
                  </a:moveTo>
                  <a:cubicBezTo>
                    <a:pt x="21129" y="0"/>
                    <a:pt x="21038" y="31"/>
                    <a:pt x="20943" y="98"/>
                  </a:cubicBezTo>
                  <a:lnTo>
                    <a:pt x="708" y="14388"/>
                  </a:lnTo>
                  <a:cubicBezTo>
                    <a:pt x="304" y="14696"/>
                    <a:pt x="0" y="15316"/>
                    <a:pt x="0" y="15872"/>
                  </a:cubicBezTo>
                  <a:lnTo>
                    <a:pt x="0" y="21008"/>
                  </a:lnTo>
                  <a:cubicBezTo>
                    <a:pt x="0" y="21369"/>
                    <a:pt x="161" y="21600"/>
                    <a:pt x="407" y="21600"/>
                  </a:cubicBezTo>
                  <a:cubicBezTo>
                    <a:pt x="498" y="21600"/>
                    <a:pt x="599" y="21569"/>
                    <a:pt x="708" y="21502"/>
                  </a:cubicBezTo>
                  <a:lnTo>
                    <a:pt x="20943" y="7212"/>
                  </a:lnTo>
                  <a:cubicBezTo>
                    <a:pt x="21296" y="6902"/>
                    <a:pt x="21600" y="6284"/>
                    <a:pt x="21600" y="5726"/>
                  </a:cubicBezTo>
                  <a:lnTo>
                    <a:pt x="21600" y="592"/>
                  </a:lnTo>
                  <a:cubicBezTo>
                    <a:pt x="21600" y="231"/>
                    <a:pt x="21437" y="0"/>
                    <a:pt x="2121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6"/>
            <p:cNvSpPr/>
            <p:nvPr/>
          </p:nvSpPr>
          <p:spPr>
            <a:xfrm>
              <a:off x="1201335" y="2088295"/>
              <a:ext cx="441799" cy="361033"/>
            </a:xfrm>
            <a:custGeom>
              <a:avLst/>
              <a:gdLst/>
              <a:ahLst/>
              <a:cxnLst/>
              <a:rect l="l" t="t" r="r" b="b"/>
              <a:pathLst>
                <a:path w="21600" h="21600" extrusionOk="0">
                  <a:moveTo>
                    <a:pt x="21234" y="0"/>
                  </a:moveTo>
                  <a:cubicBezTo>
                    <a:pt x="21145" y="0"/>
                    <a:pt x="21046" y="35"/>
                    <a:pt x="20943" y="108"/>
                  </a:cubicBezTo>
                  <a:lnTo>
                    <a:pt x="708" y="14408"/>
                  </a:lnTo>
                  <a:cubicBezTo>
                    <a:pt x="304" y="14655"/>
                    <a:pt x="0" y="15337"/>
                    <a:pt x="0" y="15894"/>
                  </a:cubicBezTo>
                  <a:lnTo>
                    <a:pt x="0" y="20971"/>
                  </a:lnTo>
                  <a:cubicBezTo>
                    <a:pt x="0" y="21362"/>
                    <a:pt x="149" y="21600"/>
                    <a:pt x="379" y="21600"/>
                  </a:cubicBezTo>
                  <a:cubicBezTo>
                    <a:pt x="476" y="21600"/>
                    <a:pt x="588" y="21557"/>
                    <a:pt x="708" y="21465"/>
                  </a:cubicBezTo>
                  <a:lnTo>
                    <a:pt x="20943" y="7227"/>
                  </a:lnTo>
                  <a:cubicBezTo>
                    <a:pt x="21296" y="6918"/>
                    <a:pt x="21600" y="6298"/>
                    <a:pt x="21600" y="5741"/>
                  </a:cubicBezTo>
                  <a:lnTo>
                    <a:pt x="21600" y="604"/>
                  </a:lnTo>
                  <a:cubicBezTo>
                    <a:pt x="21600" y="209"/>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6"/>
            <p:cNvSpPr/>
            <p:nvPr/>
          </p:nvSpPr>
          <p:spPr>
            <a:xfrm>
              <a:off x="1201335" y="2226957"/>
              <a:ext cx="441799" cy="360574"/>
            </a:xfrm>
            <a:custGeom>
              <a:avLst/>
              <a:gdLst/>
              <a:ahLst/>
              <a:cxnLst/>
              <a:rect l="l" t="t" r="r" b="b"/>
              <a:pathLst>
                <a:path w="21600" h="21600" extrusionOk="0">
                  <a:moveTo>
                    <a:pt x="21234" y="0"/>
                  </a:moveTo>
                  <a:cubicBezTo>
                    <a:pt x="21145" y="0"/>
                    <a:pt x="21046" y="35"/>
                    <a:pt x="20943" y="108"/>
                  </a:cubicBezTo>
                  <a:lnTo>
                    <a:pt x="708" y="14425"/>
                  </a:lnTo>
                  <a:cubicBezTo>
                    <a:pt x="304" y="14673"/>
                    <a:pt x="0" y="15354"/>
                    <a:pt x="0" y="15852"/>
                  </a:cubicBezTo>
                  <a:lnTo>
                    <a:pt x="0" y="20995"/>
                  </a:lnTo>
                  <a:cubicBezTo>
                    <a:pt x="0" y="21391"/>
                    <a:pt x="152" y="21600"/>
                    <a:pt x="383" y="21600"/>
                  </a:cubicBezTo>
                  <a:cubicBezTo>
                    <a:pt x="479" y="21600"/>
                    <a:pt x="589" y="21565"/>
                    <a:pt x="708" y="21492"/>
                  </a:cubicBezTo>
                  <a:lnTo>
                    <a:pt x="20943" y="7173"/>
                  </a:lnTo>
                  <a:cubicBezTo>
                    <a:pt x="21296" y="6925"/>
                    <a:pt x="21600" y="6244"/>
                    <a:pt x="21600" y="5748"/>
                  </a:cubicBezTo>
                  <a:lnTo>
                    <a:pt x="21600" y="603"/>
                  </a:lnTo>
                  <a:cubicBezTo>
                    <a:pt x="21600" y="207"/>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6"/>
            <p:cNvSpPr/>
            <p:nvPr/>
          </p:nvSpPr>
          <p:spPr>
            <a:xfrm>
              <a:off x="1201335" y="2365162"/>
              <a:ext cx="441799" cy="361000"/>
            </a:xfrm>
            <a:custGeom>
              <a:avLst/>
              <a:gdLst/>
              <a:ahLst/>
              <a:cxnLst/>
              <a:rect l="l" t="t" r="r" b="b"/>
              <a:pathLst>
                <a:path w="21600" h="21600" extrusionOk="0">
                  <a:moveTo>
                    <a:pt x="21239" y="0"/>
                  </a:moveTo>
                  <a:cubicBezTo>
                    <a:pt x="21150" y="0"/>
                    <a:pt x="21047" y="41"/>
                    <a:pt x="20943" y="135"/>
                  </a:cubicBezTo>
                  <a:lnTo>
                    <a:pt x="708" y="14373"/>
                  </a:lnTo>
                  <a:cubicBezTo>
                    <a:pt x="304" y="14683"/>
                    <a:pt x="0" y="15301"/>
                    <a:pt x="0" y="15858"/>
                  </a:cubicBezTo>
                  <a:lnTo>
                    <a:pt x="0" y="20998"/>
                  </a:lnTo>
                  <a:cubicBezTo>
                    <a:pt x="0" y="21393"/>
                    <a:pt x="152" y="21600"/>
                    <a:pt x="383" y="21600"/>
                  </a:cubicBezTo>
                  <a:cubicBezTo>
                    <a:pt x="479" y="21600"/>
                    <a:pt x="589" y="21565"/>
                    <a:pt x="708" y="21492"/>
                  </a:cubicBezTo>
                  <a:lnTo>
                    <a:pt x="20943" y="7192"/>
                  </a:lnTo>
                  <a:cubicBezTo>
                    <a:pt x="21296" y="6944"/>
                    <a:pt x="21600" y="6264"/>
                    <a:pt x="21600" y="5706"/>
                  </a:cubicBezTo>
                  <a:lnTo>
                    <a:pt x="21600" y="629"/>
                  </a:lnTo>
                  <a:cubicBezTo>
                    <a:pt x="21600" y="239"/>
                    <a:pt x="21450" y="0"/>
                    <a:pt x="21239"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6"/>
            <p:cNvSpPr/>
            <p:nvPr/>
          </p:nvSpPr>
          <p:spPr>
            <a:xfrm>
              <a:off x="1201335" y="2503399"/>
              <a:ext cx="441799" cy="361262"/>
            </a:xfrm>
            <a:custGeom>
              <a:avLst/>
              <a:gdLst/>
              <a:ahLst/>
              <a:cxnLst/>
              <a:rect l="l" t="t" r="r" b="b"/>
              <a:pathLst>
                <a:path w="21600" h="21600" extrusionOk="0">
                  <a:moveTo>
                    <a:pt x="21212" y="0"/>
                  </a:moveTo>
                  <a:cubicBezTo>
                    <a:pt x="21129" y="0"/>
                    <a:pt x="21038" y="31"/>
                    <a:pt x="20943" y="96"/>
                  </a:cubicBezTo>
                  <a:lnTo>
                    <a:pt x="708" y="14388"/>
                  </a:lnTo>
                  <a:cubicBezTo>
                    <a:pt x="304" y="14696"/>
                    <a:pt x="0" y="15316"/>
                    <a:pt x="0" y="15872"/>
                  </a:cubicBezTo>
                  <a:lnTo>
                    <a:pt x="0" y="21008"/>
                  </a:lnTo>
                  <a:cubicBezTo>
                    <a:pt x="0" y="21369"/>
                    <a:pt x="161" y="21600"/>
                    <a:pt x="407" y="21600"/>
                  </a:cubicBezTo>
                  <a:cubicBezTo>
                    <a:pt x="498" y="21600"/>
                    <a:pt x="599" y="21569"/>
                    <a:pt x="708" y="21502"/>
                  </a:cubicBezTo>
                  <a:lnTo>
                    <a:pt x="20943" y="7210"/>
                  </a:lnTo>
                  <a:cubicBezTo>
                    <a:pt x="21296" y="6902"/>
                    <a:pt x="21600" y="6282"/>
                    <a:pt x="21600" y="5726"/>
                  </a:cubicBezTo>
                  <a:lnTo>
                    <a:pt x="21600" y="592"/>
                  </a:lnTo>
                  <a:cubicBezTo>
                    <a:pt x="21600" y="229"/>
                    <a:pt x="21437" y="0"/>
                    <a:pt x="21212"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6"/>
            <p:cNvSpPr/>
            <p:nvPr/>
          </p:nvSpPr>
          <p:spPr>
            <a:xfrm>
              <a:off x="1201335" y="2641866"/>
              <a:ext cx="441799" cy="361032"/>
            </a:xfrm>
            <a:custGeom>
              <a:avLst/>
              <a:gdLst/>
              <a:ahLst/>
              <a:cxnLst/>
              <a:rect l="l" t="t" r="r" b="b"/>
              <a:pathLst>
                <a:path w="21600" h="21600" extrusionOk="0">
                  <a:moveTo>
                    <a:pt x="21234" y="0"/>
                  </a:moveTo>
                  <a:cubicBezTo>
                    <a:pt x="21145" y="0"/>
                    <a:pt x="21046" y="35"/>
                    <a:pt x="20943" y="108"/>
                  </a:cubicBezTo>
                  <a:lnTo>
                    <a:pt x="708" y="14408"/>
                  </a:lnTo>
                  <a:cubicBezTo>
                    <a:pt x="304" y="14655"/>
                    <a:pt x="0" y="15337"/>
                    <a:pt x="0" y="15894"/>
                  </a:cubicBezTo>
                  <a:lnTo>
                    <a:pt x="0" y="20971"/>
                  </a:lnTo>
                  <a:cubicBezTo>
                    <a:pt x="0" y="21362"/>
                    <a:pt x="149" y="21600"/>
                    <a:pt x="379" y="21600"/>
                  </a:cubicBezTo>
                  <a:cubicBezTo>
                    <a:pt x="476" y="21600"/>
                    <a:pt x="588" y="21557"/>
                    <a:pt x="708" y="21465"/>
                  </a:cubicBezTo>
                  <a:lnTo>
                    <a:pt x="20943" y="7227"/>
                  </a:lnTo>
                  <a:cubicBezTo>
                    <a:pt x="21296" y="6918"/>
                    <a:pt x="21600" y="6298"/>
                    <a:pt x="21600" y="5741"/>
                  </a:cubicBezTo>
                  <a:lnTo>
                    <a:pt x="21600" y="602"/>
                  </a:lnTo>
                  <a:cubicBezTo>
                    <a:pt x="21600" y="209"/>
                    <a:pt x="21448" y="0"/>
                    <a:pt x="21234"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6"/>
            <p:cNvSpPr/>
            <p:nvPr/>
          </p:nvSpPr>
          <p:spPr>
            <a:xfrm>
              <a:off x="589803" y="659102"/>
              <a:ext cx="1090577" cy="633260"/>
            </a:xfrm>
            <a:custGeom>
              <a:avLst/>
              <a:gdLst/>
              <a:ahLst/>
              <a:cxnLst/>
              <a:rect l="l" t="t" r="r" b="b"/>
              <a:pathLst>
                <a:path w="21600" h="21600" extrusionOk="0">
                  <a:moveTo>
                    <a:pt x="10452" y="0"/>
                  </a:moveTo>
                  <a:lnTo>
                    <a:pt x="0" y="10411"/>
                  </a:lnTo>
                  <a:lnTo>
                    <a:pt x="11251" y="21600"/>
                  </a:lnTo>
                  <a:lnTo>
                    <a:pt x="21600" y="11294"/>
                  </a:lnTo>
                  <a:lnTo>
                    <a:pt x="10452"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6"/>
            <p:cNvSpPr/>
            <p:nvPr/>
          </p:nvSpPr>
          <p:spPr>
            <a:xfrm>
              <a:off x="763654" y="780153"/>
              <a:ext cx="533902" cy="429416"/>
            </a:xfrm>
            <a:custGeom>
              <a:avLst/>
              <a:gdLst/>
              <a:ahLst/>
              <a:cxnLst/>
              <a:rect l="l" t="t" r="r" b="b"/>
              <a:pathLst>
                <a:path w="21600" h="21600" extrusionOk="0">
                  <a:moveTo>
                    <a:pt x="13521" y="0"/>
                  </a:moveTo>
                  <a:lnTo>
                    <a:pt x="0" y="9682"/>
                  </a:lnTo>
                  <a:lnTo>
                    <a:pt x="16535" y="21600"/>
                  </a:lnTo>
                  <a:lnTo>
                    <a:pt x="16535" y="19467"/>
                  </a:lnTo>
                  <a:lnTo>
                    <a:pt x="21600" y="5778"/>
                  </a:lnTo>
                  <a:lnTo>
                    <a:pt x="13521"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6"/>
            <p:cNvSpPr/>
            <p:nvPr/>
          </p:nvSpPr>
          <p:spPr>
            <a:xfrm>
              <a:off x="763654" y="930185"/>
              <a:ext cx="74494" cy="64170"/>
            </a:xfrm>
            <a:custGeom>
              <a:avLst/>
              <a:gdLst/>
              <a:ahLst/>
              <a:cxnLst/>
              <a:rect l="l" t="t" r="r" b="b"/>
              <a:pathLst>
                <a:path w="21600" h="21600" extrusionOk="0">
                  <a:moveTo>
                    <a:pt x="0" y="0"/>
                  </a:moveTo>
                  <a:lnTo>
                    <a:pt x="0" y="14286"/>
                  </a:lnTo>
                  <a:lnTo>
                    <a:pt x="19800" y="21600"/>
                  </a:lnTo>
                  <a:lnTo>
                    <a:pt x="21600" y="9403"/>
                  </a:lnTo>
                  <a:lnTo>
                    <a:pt x="16200" y="704"/>
                  </a:lnTo>
                  <a:lnTo>
                    <a:pt x="0" y="0"/>
                  </a:ln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6"/>
            <p:cNvSpPr/>
            <p:nvPr/>
          </p:nvSpPr>
          <p:spPr>
            <a:xfrm>
              <a:off x="1172354" y="895030"/>
              <a:ext cx="335253" cy="314540"/>
            </a:xfrm>
            <a:custGeom>
              <a:avLst/>
              <a:gdLst/>
              <a:ahLst/>
              <a:cxnLst/>
              <a:rect l="l" t="t" r="r" b="b"/>
              <a:pathLst>
                <a:path w="21600" h="21600" extrusionOk="0">
                  <a:moveTo>
                    <a:pt x="8067" y="0"/>
                  </a:moveTo>
                  <a:lnTo>
                    <a:pt x="0" y="18688"/>
                  </a:lnTo>
                  <a:lnTo>
                    <a:pt x="0" y="21600"/>
                  </a:lnTo>
                  <a:lnTo>
                    <a:pt x="21600" y="8385"/>
                  </a:lnTo>
                  <a:lnTo>
                    <a:pt x="18266" y="6323"/>
                  </a:lnTo>
                  <a:lnTo>
                    <a:pt x="806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6"/>
            <p:cNvSpPr/>
            <p:nvPr/>
          </p:nvSpPr>
          <p:spPr>
            <a:xfrm>
              <a:off x="1346171" y="971581"/>
              <a:ext cx="161436" cy="111742"/>
            </a:xfrm>
            <a:custGeom>
              <a:avLst/>
              <a:gdLst/>
              <a:ahLst/>
              <a:cxnLst/>
              <a:rect l="l" t="t" r="r" b="b"/>
              <a:pathLst>
                <a:path w="21600" h="21600" extrusionOk="0">
                  <a:moveTo>
                    <a:pt x="5123" y="0"/>
                  </a:moveTo>
                  <a:lnTo>
                    <a:pt x="0" y="21600"/>
                  </a:lnTo>
                  <a:lnTo>
                    <a:pt x="21600" y="8804"/>
                  </a:lnTo>
                  <a:lnTo>
                    <a:pt x="21600" y="600"/>
                  </a:lnTo>
                  <a:lnTo>
                    <a:pt x="5123"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6"/>
            <p:cNvSpPr/>
            <p:nvPr/>
          </p:nvSpPr>
          <p:spPr>
            <a:xfrm>
              <a:off x="763654" y="736699"/>
              <a:ext cx="743953" cy="430461"/>
            </a:xfrm>
            <a:custGeom>
              <a:avLst/>
              <a:gdLst/>
              <a:ahLst/>
              <a:cxnLst/>
              <a:rect l="l" t="t" r="r" b="b"/>
              <a:pathLst>
                <a:path w="21600" h="21600" extrusionOk="0">
                  <a:moveTo>
                    <a:pt x="9703" y="0"/>
                  </a:moveTo>
                  <a:lnTo>
                    <a:pt x="0" y="9709"/>
                  </a:lnTo>
                  <a:lnTo>
                    <a:pt x="11866" y="21600"/>
                  </a:lnTo>
                  <a:lnTo>
                    <a:pt x="21600" y="11942"/>
                  </a:lnTo>
                  <a:lnTo>
                    <a:pt x="9703" y="0"/>
                  </a:ln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6"/>
            <p:cNvSpPr/>
            <p:nvPr/>
          </p:nvSpPr>
          <p:spPr>
            <a:xfrm>
              <a:off x="955462" y="845368"/>
              <a:ext cx="177870" cy="56884"/>
            </a:xfrm>
            <a:custGeom>
              <a:avLst/>
              <a:gdLst/>
              <a:ahLst/>
              <a:cxnLst/>
              <a:rect l="l" t="t" r="r" b="b"/>
              <a:pathLst>
                <a:path w="21096" h="21600" extrusionOk="0">
                  <a:moveTo>
                    <a:pt x="10523" y="0"/>
                  </a:moveTo>
                  <a:cubicBezTo>
                    <a:pt x="7837" y="0"/>
                    <a:pt x="5167" y="1960"/>
                    <a:pt x="3144" y="5893"/>
                  </a:cubicBezTo>
                  <a:cubicBezTo>
                    <a:pt x="687" y="10211"/>
                    <a:pt x="-293" y="15707"/>
                    <a:pt x="75" y="21600"/>
                  </a:cubicBezTo>
                  <a:cubicBezTo>
                    <a:pt x="319" y="17282"/>
                    <a:pt x="1304" y="12965"/>
                    <a:pt x="3144" y="9814"/>
                  </a:cubicBezTo>
                  <a:cubicBezTo>
                    <a:pt x="5167" y="6079"/>
                    <a:pt x="7868" y="4218"/>
                    <a:pt x="10569" y="4218"/>
                  </a:cubicBezTo>
                  <a:cubicBezTo>
                    <a:pt x="13266" y="4218"/>
                    <a:pt x="15967" y="6079"/>
                    <a:pt x="17994" y="9814"/>
                  </a:cubicBezTo>
                  <a:cubicBezTo>
                    <a:pt x="19834" y="12965"/>
                    <a:pt x="20815" y="17282"/>
                    <a:pt x="21059" y="21600"/>
                  </a:cubicBezTo>
                  <a:cubicBezTo>
                    <a:pt x="21307" y="15707"/>
                    <a:pt x="20323" y="10211"/>
                    <a:pt x="17994" y="5893"/>
                  </a:cubicBezTo>
                  <a:cubicBezTo>
                    <a:pt x="15905" y="1960"/>
                    <a:pt x="13208" y="0"/>
                    <a:pt x="1052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6"/>
            <p:cNvSpPr/>
            <p:nvPr/>
          </p:nvSpPr>
          <p:spPr>
            <a:xfrm>
              <a:off x="956095" y="856476"/>
              <a:ext cx="176923" cy="91582"/>
            </a:xfrm>
            <a:custGeom>
              <a:avLst/>
              <a:gdLst/>
              <a:ahLst/>
              <a:cxnLst/>
              <a:rect l="l" t="t" r="r" b="b"/>
              <a:pathLst>
                <a:path w="21600" h="21600" extrusionOk="0">
                  <a:moveTo>
                    <a:pt x="10754" y="0"/>
                  </a:moveTo>
                  <a:cubicBezTo>
                    <a:pt x="7990" y="0"/>
                    <a:pt x="5241" y="1156"/>
                    <a:pt x="3159" y="3475"/>
                  </a:cubicBezTo>
                  <a:cubicBezTo>
                    <a:pt x="1264" y="5433"/>
                    <a:pt x="251" y="8114"/>
                    <a:pt x="0" y="10796"/>
                  </a:cubicBezTo>
                  <a:cubicBezTo>
                    <a:pt x="251" y="13486"/>
                    <a:pt x="1264" y="15921"/>
                    <a:pt x="3159" y="18117"/>
                  </a:cubicBezTo>
                  <a:cubicBezTo>
                    <a:pt x="5241" y="20436"/>
                    <a:pt x="8022" y="21600"/>
                    <a:pt x="10802" y="21600"/>
                  </a:cubicBezTo>
                  <a:cubicBezTo>
                    <a:pt x="13578" y="21600"/>
                    <a:pt x="16359" y="20436"/>
                    <a:pt x="18445" y="18117"/>
                  </a:cubicBezTo>
                  <a:cubicBezTo>
                    <a:pt x="20340" y="15921"/>
                    <a:pt x="21349" y="13486"/>
                    <a:pt x="21600" y="10796"/>
                  </a:cubicBezTo>
                  <a:cubicBezTo>
                    <a:pt x="21349" y="8114"/>
                    <a:pt x="20340" y="5433"/>
                    <a:pt x="18445" y="3475"/>
                  </a:cubicBezTo>
                  <a:cubicBezTo>
                    <a:pt x="16295" y="1156"/>
                    <a:pt x="13518" y="0"/>
                    <a:pt x="10754"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6"/>
            <p:cNvSpPr/>
            <p:nvPr/>
          </p:nvSpPr>
          <p:spPr>
            <a:xfrm>
              <a:off x="890913" y="905354"/>
              <a:ext cx="141767" cy="81748"/>
            </a:xfrm>
            <a:custGeom>
              <a:avLst/>
              <a:gdLst/>
              <a:ahLst/>
              <a:cxnLst/>
              <a:rect l="l" t="t" r="r" b="b"/>
              <a:pathLst>
                <a:path w="21600" h="21600" extrusionOk="0">
                  <a:moveTo>
                    <a:pt x="1732" y="0"/>
                  </a:moveTo>
                  <a:lnTo>
                    <a:pt x="0" y="1917"/>
                  </a:lnTo>
                  <a:lnTo>
                    <a:pt x="19863" y="21600"/>
                  </a:lnTo>
                  <a:lnTo>
                    <a:pt x="21600" y="19960"/>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6"/>
            <p:cNvSpPr/>
            <p:nvPr/>
          </p:nvSpPr>
          <p:spPr>
            <a:xfrm>
              <a:off x="868140" y="918815"/>
              <a:ext cx="141767" cy="81748"/>
            </a:xfrm>
            <a:custGeom>
              <a:avLst/>
              <a:gdLst/>
              <a:ahLst/>
              <a:cxnLst/>
              <a:rect l="l" t="t" r="r" b="b"/>
              <a:pathLst>
                <a:path w="21600" h="21600" extrusionOk="0">
                  <a:moveTo>
                    <a:pt x="1732" y="0"/>
                  </a:moveTo>
                  <a:lnTo>
                    <a:pt x="0" y="1640"/>
                  </a:lnTo>
                  <a:lnTo>
                    <a:pt x="19863" y="21600"/>
                  </a:lnTo>
                  <a:lnTo>
                    <a:pt x="21600" y="19683"/>
                  </a:lnTo>
                  <a:lnTo>
                    <a:pt x="173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6"/>
            <p:cNvSpPr/>
            <p:nvPr/>
          </p:nvSpPr>
          <p:spPr>
            <a:xfrm>
              <a:off x="845367" y="931231"/>
              <a:ext cx="141768" cy="82793"/>
            </a:xfrm>
            <a:custGeom>
              <a:avLst/>
              <a:gdLst/>
              <a:ahLst/>
              <a:cxnLst/>
              <a:rect l="l" t="t" r="r" b="b"/>
              <a:pathLst>
                <a:path w="21600" h="21600" extrusionOk="0">
                  <a:moveTo>
                    <a:pt x="1737" y="0"/>
                  </a:moveTo>
                  <a:lnTo>
                    <a:pt x="0" y="1892"/>
                  </a:lnTo>
                  <a:lnTo>
                    <a:pt x="19708" y="21600"/>
                  </a:lnTo>
                  <a:lnTo>
                    <a:pt x="21600" y="19708"/>
                  </a:lnTo>
                  <a:lnTo>
                    <a:pt x="1737"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6"/>
            <p:cNvSpPr/>
            <p:nvPr/>
          </p:nvSpPr>
          <p:spPr>
            <a:xfrm>
              <a:off x="1098873" y="780153"/>
              <a:ext cx="142812" cy="81748"/>
            </a:xfrm>
            <a:custGeom>
              <a:avLst/>
              <a:gdLst/>
              <a:ahLst/>
              <a:cxnLst/>
              <a:rect l="l" t="t" r="r" b="b"/>
              <a:pathLst>
                <a:path w="21600" h="21600" extrusionOk="0">
                  <a:moveTo>
                    <a:pt x="1878" y="0"/>
                  </a:moveTo>
                  <a:lnTo>
                    <a:pt x="0" y="1640"/>
                  </a:lnTo>
                  <a:lnTo>
                    <a:pt x="19722" y="21600"/>
                  </a:lnTo>
                  <a:lnTo>
                    <a:pt x="21600" y="19692"/>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6"/>
            <p:cNvSpPr/>
            <p:nvPr/>
          </p:nvSpPr>
          <p:spPr>
            <a:xfrm>
              <a:off x="1076134" y="792569"/>
              <a:ext cx="142779"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6"/>
            <p:cNvSpPr/>
            <p:nvPr/>
          </p:nvSpPr>
          <p:spPr>
            <a:xfrm>
              <a:off x="1053361" y="806030"/>
              <a:ext cx="142780" cy="81748"/>
            </a:xfrm>
            <a:custGeom>
              <a:avLst/>
              <a:gdLst/>
              <a:ahLst/>
              <a:cxnLst/>
              <a:rect l="l" t="t" r="r" b="b"/>
              <a:pathLst>
                <a:path w="21600" h="21600" extrusionOk="0">
                  <a:moveTo>
                    <a:pt x="1878" y="0"/>
                  </a:moveTo>
                  <a:lnTo>
                    <a:pt x="0" y="1917"/>
                  </a:lnTo>
                  <a:lnTo>
                    <a:pt x="19722" y="21600"/>
                  </a:lnTo>
                  <a:lnTo>
                    <a:pt x="21600" y="19960"/>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6"/>
            <p:cNvSpPr/>
            <p:nvPr/>
          </p:nvSpPr>
          <p:spPr>
            <a:xfrm>
              <a:off x="1143784" y="953743"/>
              <a:ext cx="177872" cy="57178"/>
            </a:xfrm>
            <a:custGeom>
              <a:avLst/>
              <a:gdLst/>
              <a:ahLst/>
              <a:cxnLst/>
              <a:rect l="l" t="t" r="r" b="b"/>
              <a:pathLst>
                <a:path w="21097" h="21600" extrusionOk="0">
                  <a:moveTo>
                    <a:pt x="10507" y="0"/>
                  </a:moveTo>
                  <a:cubicBezTo>
                    <a:pt x="7806" y="0"/>
                    <a:pt x="5105" y="1851"/>
                    <a:pt x="3020" y="5567"/>
                  </a:cubicBezTo>
                  <a:cubicBezTo>
                    <a:pt x="687" y="9874"/>
                    <a:pt x="-293" y="15737"/>
                    <a:pt x="75" y="21600"/>
                  </a:cubicBezTo>
                  <a:cubicBezTo>
                    <a:pt x="319" y="17292"/>
                    <a:pt x="1300" y="12997"/>
                    <a:pt x="3020" y="9874"/>
                  </a:cubicBezTo>
                  <a:cubicBezTo>
                    <a:pt x="5105" y="5962"/>
                    <a:pt x="7806" y="3999"/>
                    <a:pt x="10507" y="3999"/>
                  </a:cubicBezTo>
                  <a:cubicBezTo>
                    <a:pt x="13204" y="3999"/>
                    <a:pt x="15905" y="5962"/>
                    <a:pt x="17990" y="9874"/>
                  </a:cubicBezTo>
                  <a:cubicBezTo>
                    <a:pt x="19710" y="12997"/>
                    <a:pt x="20815" y="17292"/>
                    <a:pt x="21059" y="21600"/>
                  </a:cubicBezTo>
                  <a:cubicBezTo>
                    <a:pt x="21307" y="15737"/>
                    <a:pt x="20323" y="9874"/>
                    <a:pt x="17990" y="5567"/>
                  </a:cubicBezTo>
                  <a:cubicBezTo>
                    <a:pt x="15905" y="1851"/>
                    <a:pt x="13204" y="0"/>
                    <a:pt x="10507"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6"/>
            <p:cNvSpPr/>
            <p:nvPr/>
          </p:nvSpPr>
          <p:spPr>
            <a:xfrm>
              <a:off x="1144419" y="964328"/>
              <a:ext cx="176923" cy="92105"/>
            </a:xfrm>
            <a:custGeom>
              <a:avLst/>
              <a:gdLst/>
              <a:ahLst/>
              <a:cxnLst/>
              <a:rect l="l" t="t" r="r" b="b"/>
              <a:pathLst>
                <a:path w="21600" h="21600" extrusionOk="0">
                  <a:moveTo>
                    <a:pt x="10738" y="0"/>
                  </a:moveTo>
                  <a:cubicBezTo>
                    <a:pt x="7958" y="0"/>
                    <a:pt x="5178" y="1218"/>
                    <a:pt x="3032" y="3647"/>
                  </a:cubicBezTo>
                  <a:cubicBezTo>
                    <a:pt x="1260" y="5586"/>
                    <a:pt x="251" y="8252"/>
                    <a:pt x="0" y="10926"/>
                  </a:cubicBezTo>
                  <a:cubicBezTo>
                    <a:pt x="251" y="13348"/>
                    <a:pt x="1260" y="16022"/>
                    <a:pt x="3032" y="17960"/>
                  </a:cubicBezTo>
                  <a:cubicBezTo>
                    <a:pt x="5178" y="20389"/>
                    <a:pt x="7958" y="21600"/>
                    <a:pt x="10738" y="21600"/>
                  </a:cubicBezTo>
                  <a:cubicBezTo>
                    <a:pt x="13514" y="21600"/>
                    <a:pt x="16295" y="20389"/>
                    <a:pt x="18441" y="17960"/>
                  </a:cubicBezTo>
                  <a:cubicBezTo>
                    <a:pt x="20212" y="16022"/>
                    <a:pt x="21349" y="13593"/>
                    <a:pt x="21600" y="10926"/>
                  </a:cubicBezTo>
                  <a:cubicBezTo>
                    <a:pt x="21349" y="8252"/>
                    <a:pt x="20212" y="5586"/>
                    <a:pt x="18441" y="3647"/>
                  </a:cubicBezTo>
                  <a:cubicBezTo>
                    <a:pt x="16295" y="1218"/>
                    <a:pt x="13514" y="0"/>
                    <a:pt x="1073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6"/>
            <p:cNvSpPr/>
            <p:nvPr/>
          </p:nvSpPr>
          <p:spPr>
            <a:xfrm>
              <a:off x="1078192" y="1014023"/>
              <a:ext cx="142780" cy="81715"/>
            </a:xfrm>
            <a:custGeom>
              <a:avLst/>
              <a:gdLst/>
              <a:ahLst/>
              <a:cxnLst/>
              <a:rect l="l" t="t" r="r" b="b"/>
              <a:pathLst>
                <a:path w="21600" h="21600" extrusionOk="0">
                  <a:moveTo>
                    <a:pt x="1878" y="0"/>
                  </a:moveTo>
                  <a:lnTo>
                    <a:pt x="0" y="1641"/>
                  </a:lnTo>
                  <a:lnTo>
                    <a:pt x="19722" y="21600"/>
                  </a:lnTo>
                  <a:lnTo>
                    <a:pt x="21600" y="19691"/>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6"/>
            <p:cNvSpPr/>
            <p:nvPr/>
          </p:nvSpPr>
          <p:spPr>
            <a:xfrm>
              <a:off x="1055419" y="1026439"/>
              <a:ext cx="142812" cy="82761"/>
            </a:xfrm>
            <a:custGeom>
              <a:avLst/>
              <a:gdLst/>
              <a:ahLst/>
              <a:cxnLst/>
              <a:rect l="l" t="t" r="r" b="b"/>
              <a:pathLst>
                <a:path w="21600" h="21600" extrusionOk="0">
                  <a:moveTo>
                    <a:pt x="1878" y="0"/>
                  </a:moveTo>
                  <a:lnTo>
                    <a:pt x="0" y="1885"/>
                  </a:lnTo>
                  <a:lnTo>
                    <a:pt x="19722" y="21600"/>
                  </a:lnTo>
                  <a:lnTo>
                    <a:pt x="21600" y="19707"/>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6"/>
            <p:cNvSpPr/>
            <p:nvPr/>
          </p:nvSpPr>
          <p:spPr>
            <a:xfrm>
              <a:off x="1032679" y="1039867"/>
              <a:ext cx="142779"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6"/>
            <p:cNvSpPr/>
            <p:nvPr/>
          </p:nvSpPr>
          <p:spPr>
            <a:xfrm>
              <a:off x="1287198" y="887777"/>
              <a:ext cx="142780" cy="82793"/>
            </a:xfrm>
            <a:custGeom>
              <a:avLst/>
              <a:gdLst/>
              <a:ahLst/>
              <a:cxnLst/>
              <a:rect l="l" t="t" r="r" b="b"/>
              <a:pathLst>
                <a:path w="21600" h="21600" extrusionOk="0">
                  <a:moveTo>
                    <a:pt x="1878" y="0"/>
                  </a:moveTo>
                  <a:lnTo>
                    <a:pt x="0" y="1892"/>
                  </a:lnTo>
                  <a:lnTo>
                    <a:pt x="19722" y="21600"/>
                  </a:lnTo>
                  <a:lnTo>
                    <a:pt x="21600" y="19708"/>
                  </a:lnTo>
                  <a:lnTo>
                    <a:pt x="1878"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6"/>
            <p:cNvSpPr/>
            <p:nvPr/>
          </p:nvSpPr>
          <p:spPr>
            <a:xfrm>
              <a:off x="1264425" y="901238"/>
              <a:ext cx="141768" cy="82761"/>
            </a:xfrm>
            <a:custGeom>
              <a:avLst/>
              <a:gdLst/>
              <a:ahLst/>
              <a:cxnLst/>
              <a:rect l="l" t="t" r="r" b="b"/>
              <a:pathLst>
                <a:path w="21600" h="21600" extrusionOk="0">
                  <a:moveTo>
                    <a:pt x="1892" y="0"/>
                  </a:moveTo>
                  <a:lnTo>
                    <a:pt x="0" y="1885"/>
                  </a:lnTo>
                  <a:lnTo>
                    <a:pt x="19868" y="21600"/>
                  </a:lnTo>
                  <a:lnTo>
                    <a:pt x="21600" y="19715"/>
                  </a:lnTo>
                  <a:lnTo>
                    <a:pt x="189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6"/>
            <p:cNvSpPr/>
            <p:nvPr/>
          </p:nvSpPr>
          <p:spPr>
            <a:xfrm>
              <a:off x="1241685" y="914666"/>
              <a:ext cx="141735" cy="81748"/>
            </a:xfrm>
            <a:custGeom>
              <a:avLst/>
              <a:gdLst/>
              <a:ahLst/>
              <a:cxnLst/>
              <a:rect l="l" t="t" r="r" b="b"/>
              <a:pathLst>
                <a:path w="21600" h="21600" extrusionOk="0">
                  <a:moveTo>
                    <a:pt x="1892" y="0"/>
                  </a:moveTo>
                  <a:lnTo>
                    <a:pt x="0" y="1917"/>
                  </a:lnTo>
                  <a:lnTo>
                    <a:pt x="19867" y="21600"/>
                  </a:lnTo>
                  <a:lnTo>
                    <a:pt x="21600" y="19960"/>
                  </a:lnTo>
                  <a:lnTo>
                    <a:pt x="1892" y="0"/>
                  </a:ln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3" name="Google Shape;733;p26"/>
          <p:cNvSpPr txBox="1"/>
          <p:nvPr/>
        </p:nvSpPr>
        <p:spPr>
          <a:xfrm>
            <a:off x="710250" y="292599"/>
            <a:ext cx="7723500" cy="640051"/>
          </a:xfrm>
          <a:prstGeom prst="rect">
            <a:avLst/>
          </a:prstGeom>
          <a:noFill/>
          <a:ln>
            <a:noFill/>
          </a:ln>
        </p:spPr>
        <p:txBody>
          <a:bodyPr spcFirstLastPara="1" wrap="square" lIns="91400" tIns="91400" rIns="91400" bIns="91400" anchor="ctr" anchorCtr="0">
            <a:spAutoFit/>
          </a:bodyPr>
          <a:lstStyle/>
          <a:p>
            <a:pPr marL="0" marR="0" lvl="0" indent="0" algn="ctr" rtl="0">
              <a:lnSpc>
                <a:spcPct val="100000"/>
              </a:lnSpc>
              <a:spcBef>
                <a:spcPts val="0"/>
              </a:spcBef>
              <a:spcAft>
                <a:spcPts val="0"/>
              </a:spcAft>
              <a:buClr>
                <a:srgbClr val="000000"/>
              </a:buClr>
              <a:buSzPts val="2500"/>
              <a:buFont typeface="Fira Sans Medium"/>
              <a:buNone/>
            </a:pPr>
            <a:r>
              <a:rPr lang="en-US" sz="2500" b="0" i="0" u="none" strike="noStrike" cap="none">
                <a:solidFill>
                  <a:srgbClr val="000000"/>
                </a:solidFill>
                <a:latin typeface="Fira Sans Medium"/>
                <a:ea typeface="Fira Sans Medium"/>
                <a:cs typeface="Fira Sans Medium"/>
                <a:sym typeface="Fira Sans Medium"/>
              </a:rPr>
              <a:t>目錄</a:t>
            </a:r>
            <a:endParaRPr/>
          </a:p>
        </p:txBody>
      </p:sp>
      <p:sp>
        <p:nvSpPr>
          <p:cNvPr id="734" name="Google Shape;734;p26"/>
          <p:cNvSpPr txBox="1"/>
          <p:nvPr/>
        </p:nvSpPr>
        <p:spPr>
          <a:xfrm>
            <a:off x="3829387" y="911854"/>
            <a:ext cx="3674102" cy="436851"/>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FFFFFF"/>
              </a:buClr>
              <a:buSzPts val="1400"/>
              <a:buFont typeface="Fira Sans Medium"/>
              <a:buNone/>
            </a:pPr>
            <a:r>
              <a:rPr lang="en-US" sz="1400" b="0" i="0" u="none" strike="noStrike" cap="none">
                <a:solidFill>
                  <a:srgbClr val="FFFFFF"/>
                </a:solidFill>
                <a:latin typeface="Fira Sans Medium"/>
                <a:ea typeface="Fira Sans Medium"/>
                <a:cs typeface="Fira Sans Medium"/>
                <a:sym typeface="Fira Sans Medium"/>
              </a:rPr>
              <a:t>主題與預測類型</a:t>
            </a:r>
            <a:endParaRPr/>
          </a:p>
        </p:txBody>
      </p:sp>
      <p:sp>
        <p:nvSpPr>
          <p:cNvPr id="735" name="Google Shape;735;p26"/>
          <p:cNvSpPr txBox="1"/>
          <p:nvPr/>
        </p:nvSpPr>
        <p:spPr>
          <a:xfrm>
            <a:off x="3829387" y="1136129"/>
            <a:ext cx="3674102" cy="398751"/>
          </a:xfrm>
          <a:prstGeom prst="rect">
            <a:avLst/>
          </a:prstGeom>
          <a:noFill/>
          <a:ln>
            <a:noFill/>
          </a:ln>
        </p:spPr>
        <p:txBody>
          <a:bodyPr spcFirstLastPara="1" wrap="square" lIns="91400" tIns="91400" rIns="91400" bIns="91400" anchor="b" anchorCtr="0">
            <a:spAutoFit/>
          </a:bodyPr>
          <a:lstStyle/>
          <a:p>
            <a:pPr marL="0" marR="0" lvl="0" indent="0" algn="l" rtl="0">
              <a:lnSpc>
                <a:spcPct val="100000"/>
              </a:lnSpc>
              <a:spcBef>
                <a:spcPts val="0"/>
              </a:spcBef>
              <a:spcAft>
                <a:spcPts val="0"/>
              </a:spcAft>
              <a:buClr>
                <a:srgbClr val="FFFFFF"/>
              </a:buClr>
              <a:buSzPts val="1200"/>
              <a:buFont typeface="Fira Sans"/>
              <a:buNone/>
            </a:pPr>
            <a:r>
              <a:rPr lang="en-US" sz="1200" b="0" i="0" u="none" strike="noStrike" cap="none">
                <a:solidFill>
                  <a:srgbClr val="FFFFFF"/>
                </a:solidFill>
                <a:latin typeface="Fira Sans"/>
                <a:ea typeface="Fira Sans"/>
                <a:cs typeface="Fira Sans"/>
                <a:sym typeface="Fira Sans"/>
              </a:rPr>
              <a:t>－研究主題與動機描述</a:t>
            </a:r>
            <a:endParaRPr/>
          </a:p>
        </p:txBody>
      </p:sp>
      <p:sp>
        <p:nvSpPr>
          <p:cNvPr id="736" name="Google Shape;736;p26"/>
          <p:cNvSpPr txBox="1"/>
          <p:nvPr/>
        </p:nvSpPr>
        <p:spPr>
          <a:xfrm>
            <a:off x="3829387" y="1702354"/>
            <a:ext cx="3674102" cy="436851"/>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FFFFFF"/>
              </a:buClr>
              <a:buSzPts val="1400"/>
              <a:buFont typeface="Fira Sans Medium"/>
              <a:buNone/>
            </a:pPr>
            <a:r>
              <a:rPr lang="en-US" sz="1400" b="0" i="0" u="none" strike="noStrike" cap="none">
                <a:solidFill>
                  <a:srgbClr val="FFFFFF"/>
                </a:solidFill>
                <a:latin typeface="Fira Sans Medium"/>
                <a:ea typeface="Fira Sans Medium"/>
                <a:cs typeface="Fira Sans Medium"/>
                <a:sym typeface="Fira Sans Medium"/>
              </a:rPr>
              <a:t>預測方法</a:t>
            </a:r>
            <a:endParaRPr/>
          </a:p>
        </p:txBody>
      </p:sp>
      <p:sp>
        <p:nvSpPr>
          <p:cNvPr id="737" name="Google Shape;737;p26"/>
          <p:cNvSpPr txBox="1"/>
          <p:nvPr/>
        </p:nvSpPr>
        <p:spPr>
          <a:xfrm>
            <a:off x="3829387" y="1956128"/>
            <a:ext cx="3674102" cy="369251"/>
          </a:xfrm>
          <a:prstGeom prst="rect">
            <a:avLst/>
          </a:prstGeom>
          <a:noFill/>
          <a:ln>
            <a:noFill/>
          </a:ln>
        </p:spPr>
        <p:txBody>
          <a:bodyPr spcFirstLastPara="1" wrap="square" lIns="91400" tIns="91400" rIns="91400" bIns="91400" anchor="b" anchorCtr="0">
            <a:spAutoFit/>
          </a:bodyPr>
          <a:lstStyle/>
          <a:p>
            <a:pPr marL="0" marR="0" lvl="0" indent="0" algn="l" rtl="0">
              <a:lnSpc>
                <a:spcPct val="100000"/>
              </a:lnSpc>
              <a:spcBef>
                <a:spcPts val="0"/>
              </a:spcBef>
              <a:spcAft>
                <a:spcPts val="0"/>
              </a:spcAft>
              <a:buClr>
                <a:srgbClr val="FFFFFF"/>
              </a:buClr>
              <a:buSzPts val="1200"/>
              <a:buFont typeface="Fira Sans"/>
              <a:buNone/>
            </a:pPr>
            <a:r>
              <a:rPr lang="en-US" sz="1200" b="0" i="0" u="none" strike="noStrike" cap="none" dirty="0">
                <a:solidFill>
                  <a:srgbClr val="FFFFFF"/>
                </a:solidFill>
                <a:latin typeface="Fira Sans"/>
                <a:ea typeface="Fira Sans"/>
                <a:cs typeface="Fira Sans"/>
                <a:sym typeface="Fira Sans"/>
              </a:rPr>
              <a:t>－</a:t>
            </a:r>
            <a:r>
              <a:rPr lang="zh-TW" altLang="en-US" sz="1200" b="0" i="0" u="none" strike="noStrike" cap="none" dirty="0">
                <a:solidFill>
                  <a:srgbClr val="FFFFFF"/>
                </a:solidFill>
                <a:latin typeface="Fira Sans"/>
                <a:ea typeface="Fira Sans"/>
                <a:cs typeface="Fira Sans"/>
                <a:sym typeface="Fira Sans"/>
              </a:rPr>
              <a:t>羅</a:t>
            </a:r>
            <a:r>
              <a:rPr lang="en-US" sz="1200" b="0" i="0" u="none" strike="noStrike" cap="none" dirty="0" err="1">
                <a:solidFill>
                  <a:srgbClr val="FFFFFF"/>
                </a:solidFill>
                <a:latin typeface="Fira Sans"/>
                <a:ea typeface="Fira Sans"/>
                <a:cs typeface="Fira Sans"/>
                <a:sym typeface="Fira Sans"/>
              </a:rPr>
              <a:t>吉斯回歸、隨機森林、GBDT、XGBoost</a:t>
            </a:r>
            <a:endParaRPr dirty="0"/>
          </a:p>
        </p:txBody>
      </p:sp>
      <p:sp>
        <p:nvSpPr>
          <p:cNvPr id="738" name="Google Shape;738;p26"/>
          <p:cNvSpPr txBox="1"/>
          <p:nvPr/>
        </p:nvSpPr>
        <p:spPr>
          <a:xfrm>
            <a:off x="3829387" y="2492854"/>
            <a:ext cx="3674102" cy="400029"/>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FFFFFF"/>
              </a:buClr>
              <a:buSzPts val="1400"/>
              <a:buFont typeface="Fira Sans Medium"/>
              <a:buNone/>
            </a:pPr>
            <a:r>
              <a:rPr lang="en-US" sz="1400" b="0" i="0" u="none" strike="noStrike" cap="none" dirty="0" err="1">
                <a:solidFill>
                  <a:srgbClr val="FFFFFF"/>
                </a:solidFill>
                <a:latin typeface="Fira Sans Medium"/>
                <a:ea typeface="Fira Sans Medium"/>
                <a:cs typeface="Fira Sans Medium"/>
                <a:sym typeface="Fira Sans Medium"/>
              </a:rPr>
              <a:t>特徵</a:t>
            </a:r>
            <a:r>
              <a:rPr lang="zh-TW" altLang="en-US" sz="1400" b="0" i="0" u="none" strike="noStrike" cap="none" dirty="0">
                <a:solidFill>
                  <a:srgbClr val="FFFFFF"/>
                </a:solidFill>
                <a:latin typeface="Fira Sans Medium"/>
                <a:ea typeface="Fira Sans Medium"/>
                <a:cs typeface="Fira Sans Medium"/>
                <a:sym typeface="Fira Sans Medium"/>
              </a:rPr>
              <a:t>與敘述性統計</a:t>
            </a:r>
            <a:endParaRPr dirty="0"/>
          </a:p>
        </p:txBody>
      </p:sp>
      <p:sp>
        <p:nvSpPr>
          <p:cNvPr id="739" name="Google Shape;739;p26"/>
          <p:cNvSpPr txBox="1"/>
          <p:nvPr/>
        </p:nvSpPr>
        <p:spPr>
          <a:xfrm>
            <a:off x="3829387" y="2717128"/>
            <a:ext cx="3674102" cy="398751"/>
          </a:xfrm>
          <a:prstGeom prst="rect">
            <a:avLst/>
          </a:prstGeom>
          <a:noFill/>
          <a:ln>
            <a:noFill/>
          </a:ln>
        </p:spPr>
        <p:txBody>
          <a:bodyPr spcFirstLastPara="1" wrap="square" lIns="91400" tIns="91400" rIns="91400" bIns="91400" anchor="b" anchorCtr="0">
            <a:spAutoFit/>
          </a:bodyPr>
          <a:lstStyle/>
          <a:p>
            <a:pPr marL="0" marR="0" lvl="0" indent="0" algn="l" rtl="0">
              <a:lnSpc>
                <a:spcPct val="100000"/>
              </a:lnSpc>
              <a:spcBef>
                <a:spcPts val="0"/>
              </a:spcBef>
              <a:spcAft>
                <a:spcPts val="0"/>
              </a:spcAft>
              <a:buClr>
                <a:srgbClr val="FFFFFF"/>
              </a:buClr>
              <a:buSzPts val="1200"/>
              <a:buFont typeface="Fira Sans"/>
              <a:buNone/>
            </a:pPr>
            <a:r>
              <a:rPr lang="en-US" sz="1200" b="0" i="0" u="none" strike="noStrike" cap="none">
                <a:solidFill>
                  <a:srgbClr val="FFFFFF"/>
                </a:solidFill>
                <a:latin typeface="Fira Sans"/>
                <a:ea typeface="Fira Sans"/>
                <a:cs typeface="Fira Sans"/>
                <a:sym typeface="Fira Sans"/>
              </a:rPr>
              <a:t>-特徵的設計、設計原理與敘述性統計</a:t>
            </a:r>
            <a:endParaRPr/>
          </a:p>
        </p:txBody>
      </p:sp>
      <p:sp>
        <p:nvSpPr>
          <p:cNvPr id="740" name="Google Shape;740;p26"/>
          <p:cNvSpPr txBox="1"/>
          <p:nvPr/>
        </p:nvSpPr>
        <p:spPr>
          <a:xfrm>
            <a:off x="3829387" y="3283353"/>
            <a:ext cx="3674102" cy="400029"/>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FFFFFF"/>
              </a:buClr>
              <a:buSzPts val="1400"/>
              <a:buFont typeface="Fira Sans Medium"/>
              <a:buNone/>
            </a:pPr>
            <a:r>
              <a:rPr lang="en-US" sz="1400" b="0" i="0" u="none" strike="noStrike" cap="none" dirty="0" err="1">
                <a:solidFill>
                  <a:srgbClr val="FFFFFF"/>
                </a:solidFill>
                <a:latin typeface="Fira Sans Medium"/>
                <a:ea typeface="Fira Sans Medium"/>
                <a:cs typeface="Fira Sans Medium"/>
                <a:sym typeface="Fira Sans Medium"/>
              </a:rPr>
              <a:t>模型設計與</a:t>
            </a:r>
            <a:r>
              <a:rPr lang="zh-TW" altLang="en-US" sz="1400" b="0" i="0" u="none" strike="noStrike" cap="none" dirty="0">
                <a:solidFill>
                  <a:srgbClr val="FFFFFF"/>
                </a:solidFill>
                <a:latin typeface="Fira Sans Medium"/>
                <a:ea typeface="Fira Sans Medium"/>
                <a:cs typeface="Fira Sans Medium"/>
                <a:sym typeface="Fira Sans Medium"/>
              </a:rPr>
              <a:t>模型</a:t>
            </a:r>
            <a:r>
              <a:rPr lang="zh-TW" altLang="en-US" dirty="0">
                <a:solidFill>
                  <a:srgbClr val="FFFFFF"/>
                </a:solidFill>
                <a:latin typeface="Fira Sans Medium"/>
                <a:ea typeface="Fira Sans Medium"/>
                <a:cs typeface="Fira Sans Medium"/>
                <a:sym typeface="Fira Sans Medium"/>
              </a:rPr>
              <a:t>表現</a:t>
            </a:r>
            <a:endParaRPr dirty="0"/>
          </a:p>
        </p:txBody>
      </p:sp>
      <p:sp>
        <p:nvSpPr>
          <p:cNvPr id="741" name="Google Shape;741;p26"/>
          <p:cNvSpPr txBox="1"/>
          <p:nvPr/>
        </p:nvSpPr>
        <p:spPr>
          <a:xfrm>
            <a:off x="3829387" y="3507629"/>
            <a:ext cx="3674102" cy="398751"/>
          </a:xfrm>
          <a:prstGeom prst="rect">
            <a:avLst/>
          </a:prstGeom>
          <a:noFill/>
          <a:ln>
            <a:noFill/>
          </a:ln>
        </p:spPr>
        <p:txBody>
          <a:bodyPr spcFirstLastPara="1" wrap="square" lIns="91400" tIns="91400" rIns="91400" bIns="91400" anchor="b" anchorCtr="0">
            <a:spAutoFit/>
          </a:bodyPr>
          <a:lstStyle/>
          <a:p>
            <a:pPr marL="0" marR="0" lvl="0" indent="0" algn="l" rtl="0">
              <a:lnSpc>
                <a:spcPct val="100000"/>
              </a:lnSpc>
              <a:spcBef>
                <a:spcPts val="0"/>
              </a:spcBef>
              <a:spcAft>
                <a:spcPts val="0"/>
              </a:spcAft>
              <a:buClr>
                <a:srgbClr val="FFFFFF"/>
              </a:buClr>
              <a:buSzPts val="1200"/>
              <a:buFont typeface="Fira Sans"/>
              <a:buNone/>
            </a:pPr>
            <a:r>
              <a:rPr lang="en-US" sz="1200" b="0" i="0" u="none" strike="noStrike" cap="none">
                <a:solidFill>
                  <a:srgbClr val="FFFFFF"/>
                </a:solidFill>
                <a:latin typeface="Fira Sans"/>
                <a:ea typeface="Fira Sans"/>
                <a:cs typeface="Fira Sans"/>
                <a:sym typeface="Fira Sans"/>
              </a:rPr>
              <a:t>-模型參數設定、預測結果評估與特徵重要性</a:t>
            </a:r>
            <a:endParaRPr/>
          </a:p>
        </p:txBody>
      </p:sp>
      <p:sp>
        <p:nvSpPr>
          <p:cNvPr id="742" name="Google Shape;742;p26"/>
          <p:cNvSpPr txBox="1"/>
          <p:nvPr/>
        </p:nvSpPr>
        <p:spPr>
          <a:xfrm>
            <a:off x="3829387" y="4073854"/>
            <a:ext cx="3674102" cy="436851"/>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FFFFFF"/>
              </a:buClr>
              <a:buSzPts val="1400"/>
              <a:buFont typeface="Fira Sans Medium"/>
              <a:buNone/>
            </a:pPr>
            <a:r>
              <a:rPr lang="en-US" sz="1400" b="0" i="0" u="none" strike="noStrike" cap="none">
                <a:solidFill>
                  <a:srgbClr val="FFFFFF"/>
                </a:solidFill>
                <a:latin typeface="Fira Sans Medium"/>
                <a:ea typeface="Fira Sans Medium"/>
                <a:cs typeface="Fira Sans Medium"/>
                <a:sym typeface="Fira Sans Medium"/>
              </a:rPr>
              <a:t>結論</a:t>
            </a:r>
            <a:endParaRPr/>
          </a:p>
        </p:txBody>
      </p:sp>
      <p:sp>
        <p:nvSpPr>
          <p:cNvPr id="743" name="Google Shape;743;p26"/>
          <p:cNvSpPr txBox="1"/>
          <p:nvPr/>
        </p:nvSpPr>
        <p:spPr>
          <a:xfrm>
            <a:off x="3829387" y="4327628"/>
            <a:ext cx="3674102" cy="369251"/>
          </a:xfrm>
          <a:prstGeom prst="rect">
            <a:avLst/>
          </a:prstGeom>
          <a:noFill/>
          <a:ln>
            <a:noFill/>
          </a:ln>
        </p:spPr>
        <p:txBody>
          <a:bodyPr spcFirstLastPara="1" wrap="square" lIns="91400" tIns="91400" rIns="91400" bIns="91400" anchor="b" anchorCtr="0">
            <a:spAutoFit/>
          </a:bodyPr>
          <a:lstStyle/>
          <a:p>
            <a:pPr marL="0" marR="0" lvl="0" indent="0" algn="l" rtl="0">
              <a:lnSpc>
                <a:spcPct val="100000"/>
              </a:lnSpc>
              <a:spcBef>
                <a:spcPts val="0"/>
              </a:spcBef>
              <a:spcAft>
                <a:spcPts val="0"/>
              </a:spcAft>
              <a:buClr>
                <a:srgbClr val="FFFFFF"/>
              </a:buClr>
              <a:buSzPts val="1200"/>
              <a:buFont typeface="Fira Sans"/>
              <a:buNone/>
            </a:pPr>
            <a:r>
              <a:rPr lang="en-US" sz="1200" b="0" i="0" u="none" strike="noStrike" cap="none" dirty="0">
                <a:solidFill>
                  <a:srgbClr val="FFFFFF"/>
                </a:solidFill>
                <a:latin typeface="Fira Sans"/>
                <a:ea typeface="Fira Sans"/>
                <a:cs typeface="Fira Sans"/>
                <a:sym typeface="Fira Sans"/>
              </a:rPr>
              <a:t>- </a:t>
            </a:r>
            <a:r>
              <a:rPr lang="en-US" sz="1200" b="0" i="0" u="none" strike="noStrike" cap="none" dirty="0" err="1">
                <a:solidFill>
                  <a:srgbClr val="FFFFFF"/>
                </a:solidFill>
                <a:latin typeface="Fira Sans"/>
                <a:ea typeface="Fira Sans"/>
                <a:cs typeface="Fira Sans"/>
                <a:sym typeface="Fira Sans"/>
              </a:rPr>
              <a:t>總結</a:t>
            </a:r>
            <a:r>
              <a:rPr lang="zh-TW" altLang="en-US" sz="1200" b="0" i="0" u="none" strike="noStrike" cap="none" dirty="0">
                <a:solidFill>
                  <a:srgbClr val="FFFFFF"/>
                </a:solidFill>
                <a:latin typeface="Fira Sans"/>
                <a:ea typeface="Fira Sans"/>
                <a:cs typeface="Fira Sans"/>
                <a:sym typeface="Fira Sans"/>
              </a:rPr>
              <a:t>與</a:t>
            </a:r>
            <a:r>
              <a:rPr lang="en-US" sz="1200" b="0" i="0" u="none" strike="noStrike" cap="none" dirty="0" err="1">
                <a:solidFill>
                  <a:srgbClr val="FFFFFF"/>
                </a:solidFill>
                <a:latin typeface="Fira Sans"/>
                <a:ea typeface="Fira Sans"/>
                <a:cs typeface="Fira Sans"/>
                <a:sym typeface="Fira Sans"/>
              </a:rPr>
              <a:t>其他額外分析內容</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43"/>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資料前處理</a:t>
            </a:r>
            <a:endParaRPr/>
          </a:p>
        </p:txBody>
      </p:sp>
      <p:sp>
        <p:nvSpPr>
          <p:cNvPr id="1020" name="Google Shape;1020;p43"/>
          <p:cNvSpPr txBox="1">
            <a:spLocks noGrp="1"/>
          </p:cNvSpPr>
          <p:nvPr>
            <p:ph type="body" idx="1"/>
          </p:nvPr>
        </p:nvSpPr>
        <p:spPr>
          <a:xfrm>
            <a:off x="628650" y="1268016"/>
            <a:ext cx="7886700" cy="3364707"/>
          </a:xfrm>
          <a:prstGeom prst="rect">
            <a:avLst/>
          </a:prstGeom>
          <a:noFill/>
          <a:ln>
            <a:noFill/>
          </a:ln>
        </p:spPr>
        <p:txBody>
          <a:bodyPr spcFirstLastPara="1" wrap="square" lIns="91400" tIns="91400" rIns="91400" bIns="91400" anchor="t" anchorCtr="0">
            <a:normAutofit/>
          </a:bodyPr>
          <a:lstStyle/>
          <a:p>
            <a:pPr marL="457200" marR="0" lvl="0" indent="-342900" algn="l" rtl="0">
              <a:lnSpc>
                <a:spcPct val="115000"/>
              </a:lnSpc>
              <a:spcBef>
                <a:spcPts val="0"/>
              </a:spcBef>
              <a:spcAft>
                <a:spcPts val="0"/>
              </a:spcAft>
              <a:buClr>
                <a:srgbClr val="585858"/>
              </a:buClr>
              <a:buSzPts val="1800"/>
              <a:buFont typeface="Arial"/>
              <a:buChar char="●"/>
            </a:pPr>
            <a:r>
              <a:rPr lang="en-US">
                <a:latin typeface="Microsoft JhengHei"/>
                <a:ea typeface="Microsoft JhengHei"/>
                <a:cs typeface="Microsoft JhengHei"/>
                <a:sym typeface="Microsoft JhengHei"/>
              </a:rPr>
              <a:t>資料型態轉換</a:t>
            </a:r>
            <a:endParaRPr/>
          </a:p>
        </p:txBody>
      </p:sp>
      <p:pic>
        <p:nvPicPr>
          <p:cNvPr id="1021" name="Google Shape;1021;p43" descr="內容版面配置區 4"/>
          <p:cNvPicPr preferRelativeResize="0"/>
          <p:nvPr/>
        </p:nvPicPr>
        <p:blipFill rotWithShape="1">
          <a:blip r:embed="rId3">
            <a:alphaModFix/>
          </a:blip>
          <a:srcRect t="14779" r="68157" b="3437"/>
          <a:stretch/>
        </p:blipFill>
        <p:spPr>
          <a:xfrm>
            <a:off x="2097232" y="2018469"/>
            <a:ext cx="1707582" cy="2314701"/>
          </a:xfrm>
          <a:prstGeom prst="rect">
            <a:avLst/>
          </a:prstGeom>
          <a:noFill/>
          <a:ln>
            <a:noFill/>
          </a:ln>
        </p:spPr>
      </p:pic>
      <p:pic>
        <p:nvPicPr>
          <p:cNvPr id="1022" name="Google Shape;1022;p43" descr="圖片 4"/>
          <p:cNvPicPr preferRelativeResize="0"/>
          <p:nvPr/>
        </p:nvPicPr>
        <p:blipFill rotWithShape="1">
          <a:blip r:embed="rId4">
            <a:alphaModFix/>
          </a:blip>
          <a:srcRect t="44749" r="75584"/>
          <a:stretch/>
        </p:blipFill>
        <p:spPr>
          <a:xfrm>
            <a:off x="5098960" y="2018469"/>
            <a:ext cx="1795413" cy="2314700"/>
          </a:xfrm>
          <a:prstGeom prst="rect">
            <a:avLst/>
          </a:prstGeom>
          <a:noFill/>
          <a:ln>
            <a:noFill/>
          </a:ln>
        </p:spPr>
      </p:pic>
      <p:sp>
        <p:nvSpPr>
          <p:cNvPr id="1023" name="Google Shape;1023;p43"/>
          <p:cNvSpPr/>
          <p:nvPr/>
        </p:nvSpPr>
        <p:spPr>
          <a:xfrm>
            <a:off x="4159067" y="3026488"/>
            <a:ext cx="582105" cy="225217"/>
          </a:xfrm>
          <a:prstGeom prst="rightArrow">
            <a:avLst>
              <a:gd name="adj1" fmla="val 50000"/>
              <a:gd name="adj2" fmla="val 50000"/>
            </a:avLst>
          </a:prstGeom>
          <a:solidFill>
            <a:srgbClr val="FF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44"/>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資料前處理</a:t>
            </a:r>
            <a:endParaRPr/>
          </a:p>
        </p:txBody>
      </p:sp>
      <p:sp>
        <p:nvSpPr>
          <p:cNvPr id="1029" name="Google Shape;1029;p44"/>
          <p:cNvSpPr txBox="1">
            <a:spLocks noGrp="1"/>
          </p:cNvSpPr>
          <p:nvPr>
            <p:ph type="body" idx="1"/>
          </p:nvPr>
        </p:nvSpPr>
        <p:spPr>
          <a:xfrm>
            <a:off x="628650" y="1268016"/>
            <a:ext cx="7886700" cy="3364707"/>
          </a:xfrm>
          <a:prstGeom prst="rect">
            <a:avLst/>
          </a:prstGeom>
          <a:noFill/>
          <a:ln>
            <a:noFill/>
          </a:ln>
        </p:spPr>
        <p:txBody>
          <a:bodyPr spcFirstLastPara="1" wrap="square" lIns="91400" tIns="91400" rIns="91400" bIns="91400" anchor="t" anchorCtr="0">
            <a:normAutofit/>
          </a:bodyPr>
          <a:lstStyle/>
          <a:p>
            <a:pPr marL="457200" marR="0" lvl="0" indent="-342900" algn="l" rtl="0">
              <a:lnSpc>
                <a:spcPct val="115000"/>
              </a:lnSpc>
              <a:spcBef>
                <a:spcPts val="0"/>
              </a:spcBef>
              <a:spcAft>
                <a:spcPts val="0"/>
              </a:spcAft>
              <a:buClr>
                <a:srgbClr val="585858"/>
              </a:buClr>
              <a:buSzPts val="1800"/>
              <a:buFont typeface="Arial"/>
              <a:buChar char="●"/>
            </a:pPr>
            <a:r>
              <a:rPr lang="en-US">
                <a:latin typeface="Microsoft JhengHei"/>
                <a:ea typeface="Microsoft JhengHei"/>
                <a:cs typeface="Microsoft JhengHei"/>
                <a:sym typeface="Microsoft JhengHei"/>
              </a:rPr>
              <a:t>類別形態欄位處理</a:t>
            </a:r>
            <a:endParaRPr/>
          </a:p>
        </p:txBody>
      </p:sp>
      <p:pic>
        <p:nvPicPr>
          <p:cNvPr id="1030" name="Google Shape;1030;p44" descr="圖片 3"/>
          <p:cNvPicPr preferRelativeResize="0"/>
          <p:nvPr/>
        </p:nvPicPr>
        <p:blipFill rotWithShape="1">
          <a:blip r:embed="rId3">
            <a:alphaModFix/>
          </a:blip>
          <a:srcRect/>
          <a:stretch/>
        </p:blipFill>
        <p:spPr>
          <a:xfrm>
            <a:off x="628650" y="2009275"/>
            <a:ext cx="5437019" cy="1491113"/>
          </a:xfrm>
          <a:prstGeom prst="rect">
            <a:avLst/>
          </a:prstGeom>
          <a:noFill/>
          <a:ln>
            <a:noFill/>
          </a:ln>
        </p:spPr>
      </p:pic>
      <p:grpSp>
        <p:nvGrpSpPr>
          <p:cNvPr id="1031" name="Google Shape;1031;p44"/>
          <p:cNvGrpSpPr/>
          <p:nvPr/>
        </p:nvGrpSpPr>
        <p:grpSpPr>
          <a:xfrm>
            <a:off x="5641763" y="2754831"/>
            <a:ext cx="3502240" cy="2309523"/>
            <a:chOff x="26" y="0"/>
            <a:chExt cx="3502238" cy="2309522"/>
          </a:xfrm>
        </p:grpSpPr>
        <p:cxnSp>
          <p:nvCxnSpPr>
            <p:cNvPr id="1032" name="Google Shape;1032;p44"/>
            <p:cNvCxnSpPr/>
            <p:nvPr/>
          </p:nvCxnSpPr>
          <p:spPr>
            <a:xfrm>
              <a:off x="26" y="0"/>
              <a:ext cx="504414" cy="1"/>
            </a:xfrm>
            <a:prstGeom prst="straightConnector1">
              <a:avLst/>
            </a:prstGeom>
            <a:noFill/>
            <a:ln w="9525" cap="flat" cmpd="sng">
              <a:solidFill>
                <a:srgbClr val="CECECE"/>
              </a:solidFill>
              <a:prstDash val="solid"/>
              <a:miter lim="31669"/>
              <a:headEnd type="none" w="sm" len="sm"/>
              <a:tailEnd type="none" w="sm" len="sm"/>
            </a:ln>
          </p:spPr>
        </p:cxnSp>
        <p:cxnSp>
          <p:nvCxnSpPr>
            <p:cNvPr id="1033" name="Google Shape;1033;p44"/>
            <p:cNvCxnSpPr/>
            <p:nvPr/>
          </p:nvCxnSpPr>
          <p:spPr>
            <a:xfrm>
              <a:off x="26" y="2309521"/>
              <a:ext cx="716136" cy="1"/>
            </a:xfrm>
            <a:prstGeom prst="straightConnector1">
              <a:avLst/>
            </a:prstGeom>
            <a:noFill/>
            <a:ln w="9525" cap="flat" cmpd="sng">
              <a:solidFill>
                <a:srgbClr val="CECECE"/>
              </a:solidFill>
              <a:prstDash val="solid"/>
              <a:miter lim="31669"/>
              <a:headEnd type="none" w="sm" len="sm"/>
              <a:tailEnd type="none" w="sm" len="sm"/>
            </a:ln>
          </p:spPr>
        </p:cxnSp>
        <p:cxnSp>
          <p:nvCxnSpPr>
            <p:cNvPr id="1034" name="Google Shape;1034;p44"/>
            <p:cNvCxnSpPr/>
            <p:nvPr/>
          </p:nvCxnSpPr>
          <p:spPr>
            <a:xfrm>
              <a:off x="26" y="1152230"/>
              <a:ext cx="127369" cy="1"/>
            </a:xfrm>
            <a:prstGeom prst="straightConnector1">
              <a:avLst/>
            </a:prstGeom>
            <a:noFill/>
            <a:ln w="9525" cap="flat" cmpd="sng">
              <a:solidFill>
                <a:srgbClr val="CECECE"/>
              </a:solidFill>
              <a:prstDash val="solid"/>
              <a:miter lim="31669"/>
              <a:headEnd type="none" w="sm" len="sm"/>
              <a:tailEnd type="none" w="sm" len="sm"/>
            </a:ln>
          </p:spPr>
        </p:cxnSp>
        <p:cxnSp>
          <p:nvCxnSpPr>
            <p:cNvPr id="1035" name="Google Shape;1035;p44"/>
            <p:cNvCxnSpPr/>
            <p:nvPr/>
          </p:nvCxnSpPr>
          <p:spPr>
            <a:xfrm rot="10800000">
              <a:off x="2997849" y="0"/>
              <a:ext cx="504414" cy="1"/>
            </a:xfrm>
            <a:prstGeom prst="straightConnector1">
              <a:avLst/>
            </a:prstGeom>
            <a:noFill/>
            <a:ln w="9525" cap="flat" cmpd="sng">
              <a:solidFill>
                <a:srgbClr val="CECECE"/>
              </a:solidFill>
              <a:prstDash val="solid"/>
              <a:miter lim="31669"/>
              <a:headEnd type="none" w="sm" len="sm"/>
              <a:tailEnd type="none" w="sm" len="sm"/>
            </a:ln>
          </p:spPr>
        </p:cxnSp>
        <p:cxnSp>
          <p:nvCxnSpPr>
            <p:cNvPr id="1036" name="Google Shape;1036;p44"/>
            <p:cNvCxnSpPr/>
            <p:nvPr/>
          </p:nvCxnSpPr>
          <p:spPr>
            <a:xfrm flipH="1">
              <a:off x="2786127" y="2309521"/>
              <a:ext cx="716136" cy="1"/>
            </a:xfrm>
            <a:prstGeom prst="straightConnector1">
              <a:avLst/>
            </a:prstGeom>
            <a:noFill/>
            <a:ln w="9525" cap="flat" cmpd="sng">
              <a:solidFill>
                <a:srgbClr val="CECECE"/>
              </a:solidFill>
              <a:prstDash val="solid"/>
              <a:miter lim="31669"/>
              <a:headEnd type="none" w="sm" len="sm"/>
              <a:tailEnd type="none" w="sm" len="sm"/>
            </a:ln>
          </p:spPr>
        </p:cxnSp>
        <p:cxnSp>
          <p:nvCxnSpPr>
            <p:cNvPr id="1037" name="Google Shape;1037;p44"/>
            <p:cNvCxnSpPr/>
            <p:nvPr/>
          </p:nvCxnSpPr>
          <p:spPr>
            <a:xfrm flipH="1">
              <a:off x="3374894" y="1152230"/>
              <a:ext cx="127370" cy="1"/>
            </a:xfrm>
            <a:prstGeom prst="straightConnector1">
              <a:avLst/>
            </a:prstGeom>
            <a:noFill/>
            <a:ln w="9525" cap="flat" cmpd="sng">
              <a:solidFill>
                <a:srgbClr val="CECECE"/>
              </a:solidFill>
              <a:prstDash val="solid"/>
              <a:miter lim="31669"/>
              <a:headEnd type="none" w="sm" len="sm"/>
              <a:tailEnd type="none" w="sm" len="sm"/>
            </a:ln>
          </p:spPr>
        </p:cxnSp>
        <p:sp>
          <p:nvSpPr>
            <p:cNvPr id="1038" name="Google Shape;1038;p44"/>
            <p:cNvSpPr/>
            <p:nvPr/>
          </p:nvSpPr>
          <p:spPr>
            <a:xfrm>
              <a:off x="803045" y="204982"/>
              <a:ext cx="1896201" cy="1175005"/>
            </a:xfrm>
            <a:custGeom>
              <a:avLst/>
              <a:gdLst/>
              <a:ahLst/>
              <a:cxnLst/>
              <a:rect l="l" t="t" r="r" b="b"/>
              <a:pathLst>
                <a:path w="21600" h="21600" extrusionOk="0">
                  <a:moveTo>
                    <a:pt x="1038" y="0"/>
                  </a:moveTo>
                  <a:cubicBezTo>
                    <a:pt x="471" y="0"/>
                    <a:pt x="0" y="744"/>
                    <a:pt x="0" y="1675"/>
                  </a:cubicBezTo>
                  <a:lnTo>
                    <a:pt x="0" y="19925"/>
                  </a:lnTo>
                  <a:cubicBezTo>
                    <a:pt x="0" y="20855"/>
                    <a:pt x="471" y="21600"/>
                    <a:pt x="1038" y="21600"/>
                  </a:cubicBezTo>
                  <a:lnTo>
                    <a:pt x="20562" y="21600"/>
                  </a:lnTo>
                  <a:cubicBezTo>
                    <a:pt x="21129" y="21600"/>
                    <a:pt x="21600" y="20855"/>
                    <a:pt x="21600" y="19925"/>
                  </a:cubicBezTo>
                  <a:lnTo>
                    <a:pt x="21600" y="1675"/>
                  </a:lnTo>
                  <a:cubicBezTo>
                    <a:pt x="21600" y="744"/>
                    <a:pt x="21129" y="0"/>
                    <a:pt x="2056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4"/>
            <p:cNvSpPr/>
            <p:nvPr/>
          </p:nvSpPr>
          <p:spPr>
            <a:xfrm>
              <a:off x="521360" y="1342004"/>
              <a:ext cx="2459554" cy="455513"/>
            </a:xfrm>
            <a:custGeom>
              <a:avLst/>
              <a:gdLst/>
              <a:ahLst/>
              <a:cxnLst/>
              <a:rect l="l" t="t" r="r" b="b"/>
              <a:pathLst>
                <a:path w="21408" h="21600" extrusionOk="0">
                  <a:moveTo>
                    <a:pt x="3245" y="0"/>
                  </a:moveTo>
                  <a:cubicBezTo>
                    <a:pt x="2811" y="0"/>
                    <a:pt x="2364" y="801"/>
                    <a:pt x="2246" y="1761"/>
                  </a:cubicBezTo>
                  <a:lnTo>
                    <a:pt x="21" y="19880"/>
                  </a:lnTo>
                  <a:cubicBezTo>
                    <a:pt x="-96" y="20799"/>
                    <a:pt x="278" y="21600"/>
                    <a:pt x="858" y="21600"/>
                  </a:cubicBezTo>
                  <a:lnTo>
                    <a:pt x="20557" y="21600"/>
                  </a:lnTo>
                  <a:cubicBezTo>
                    <a:pt x="21130" y="21600"/>
                    <a:pt x="21504" y="20799"/>
                    <a:pt x="21386" y="19880"/>
                  </a:cubicBezTo>
                  <a:lnTo>
                    <a:pt x="19162" y="1761"/>
                  </a:lnTo>
                  <a:cubicBezTo>
                    <a:pt x="19052" y="801"/>
                    <a:pt x="18597" y="0"/>
                    <a:pt x="18163" y="0"/>
                  </a:cubicBezTo>
                  <a:close/>
                </a:path>
              </a:pathLst>
            </a:custGeom>
            <a:solidFill>
              <a:srgbClr val="FFFFFF"/>
            </a:solidFill>
            <a:ln w="9525" cap="flat" cmpd="sng">
              <a:solidFill>
                <a:srgbClr val="CECECE"/>
              </a:solidFill>
              <a:prstDash val="solid"/>
              <a:miter lim="31669"/>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4"/>
            <p:cNvSpPr/>
            <p:nvPr/>
          </p:nvSpPr>
          <p:spPr>
            <a:xfrm>
              <a:off x="521208" y="1768829"/>
              <a:ext cx="2459901" cy="81824"/>
            </a:xfrm>
            <a:custGeom>
              <a:avLst/>
              <a:gdLst/>
              <a:ahLst/>
              <a:cxnLst/>
              <a:rect l="l" t="t" r="r" b="b"/>
              <a:pathLst>
                <a:path w="21536" h="21600" extrusionOk="0">
                  <a:moveTo>
                    <a:pt x="0" y="0"/>
                  </a:moveTo>
                  <a:cubicBezTo>
                    <a:pt x="-29" y="13134"/>
                    <a:pt x="754" y="21600"/>
                    <a:pt x="1263" y="21600"/>
                  </a:cubicBezTo>
                  <a:lnTo>
                    <a:pt x="20279" y="21600"/>
                  </a:lnTo>
                  <a:cubicBezTo>
                    <a:pt x="20788" y="21600"/>
                    <a:pt x="21571" y="13134"/>
                    <a:pt x="21534" y="0"/>
                  </a:cubicBezTo>
                  <a:cubicBezTo>
                    <a:pt x="21527" y="4233"/>
                    <a:pt x="21179" y="7573"/>
                    <a:pt x="20677" y="7573"/>
                  </a:cubicBezTo>
                  <a:lnTo>
                    <a:pt x="865" y="7573"/>
                  </a:lnTo>
                  <a:cubicBezTo>
                    <a:pt x="362" y="7573"/>
                    <a:pt x="15" y="4233"/>
                    <a:pt x="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4"/>
            <p:cNvSpPr/>
            <p:nvPr/>
          </p:nvSpPr>
          <p:spPr>
            <a:xfrm>
              <a:off x="928122" y="1386724"/>
              <a:ext cx="101261" cy="22775"/>
            </a:xfrm>
            <a:custGeom>
              <a:avLst/>
              <a:gdLst/>
              <a:ahLst/>
              <a:cxnLst/>
              <a:rect l="l" t="t" r="r" b="b"/>
              <a:pathLst>
                <a:path w="20911" h="21600" extrusionOk="0">
                  <a:moveTo>
                    <a:pt x="5352" y="0"/>
                  </a:moveTo>
                  <a:cubicBezTo>
                    <a:pt x="3433" y="0"/>
                    <a:pt x="1689" y="2400"/>
                    <a:pt x="1343" y="5608"/>
                  </a:cubicBezTo>
                  <a:cubicBezTo>
                    <a:pt x="820" y="9600"/>
                    <a:pt x="644" y="12000"/>
                    <a:pt x="122" y="15992"/>
                  </a:cubicBezTo>
                  <a:cubicBezTo>
                    <a:pt x="-401" y="19200"/>
                    <a:pt x="820" y="21600"/>
                    <a:pt x="2740" y="21600"/>
                  </a:cubicBezTo>
                  <a:lnTo>
                    <a:pt x="15803" y="21600"/>
                  </a:lnTo>
                  <a:cubicBezTo>
                    <a:pt x="17541" y="21600"/>
                    <a:pt x="19285" y="19200"/>
                    <a:pt x="19631" y="15992"/>
                  </a:cubicBezTo>
                  <a:cubicBezTo>
                    <a:pt x="20154" y="12000"/>
                    <a:pt x="20330" y="9600"/>
                    <a:pt x="20852" y="5608"/>
                  </a:cubicBezTo>
                  <a:cubicBezTo>
                    <a:pt x="21199" y="2400"/>
                    <a:pt x="19983" y="0"/>
                    <a:pt x="1824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4"/>
            <p:cNvSpPr/>
            <p:nvPr/>
          </p:nvSpPr>
          <p:spPr>
            <a:xfrm>
              <a:off x="1038931" y="1386724"/>
              <a:ext cx="100108" cy="22775"/>
            </a:xfrm>
            <a:custGeom>
              <a:avLst/>
              <a:gdLst/>
              <a:ahLst/>
              <a:cxnLst/>
              <a:rect l="l" t="t" r="r" b="b"/>
              <a:pathLst>
                <a:path w="21016" h="21600" extrusionOk="0">
                  <a:moveTo>
                    <a:pt x="5020" y="0"/>
                  </a:moveTo>
                  <a:cubicBezTo>
                    <a:pt x="3247" y="0"/>
                    <a:pt x="1475" y="2400"/>
                    <a:pt x="1302" y="5608"/>
                  </a:cubicBezTo>
                  <a:cubicBezTo>
                    <a:pt x="770" y="9600"/>
                    <a:pt x="413" y="12000"/>
                    <a:pt x="60" y="15992"/>
                  </a:cubicBezTo>
                  <a:cubicBezTo>
                    <a:pt x="-292" y="19200"/>
                    <a:pt x="944" y="21600"/>
                    <a:pt x="2716" y="21600"/>
                  </a:cubicBezTo>
                  <a:lnTo>
                    <a:pt x="16175" y="21600"/>
                  </a:lnTo>
                  <a:cubicBezTo>
                    <a:pt x="17948" y="21600"/>
                    <a:pt x="19714" y="19200"/>
                    <a:pt x="19893" y="15992"/>
                  </a:cubicBezTo>
                  <a:cubicBezTo>
                    <a:pt x="20425" y="12000"/>
                    <a:pt x="20603" y="9600"/>
                    <a:pt x="20956" y="5608"/>
                  </a:cubicBezTo>
                  <a:cubicBezTo>
                    <a:pt x="21308" y="2400"/>
                    <a:pt x="20072" y="0"/>
                    <a:pt x="1830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4"/>
            <p:cNvSpPr/>
            <p:nvPr/>
          </p:nvSpPr>
          <p:spPr>
            <a:xfrm>
              <a:off x="1149461" y="1386724"/>
              <a:ext cx="99234" cy="22775"/>
            </a:xfrm>
            <a:custGeom>
              <a:avLst/>
              <a:gdLst/>
              <a:ahLst/>
              <a:cxnLst/>
              <a:rect l="l" t="t" r="r" b="b"/>
              <a:pathLst>
                <a:path w="21000" h="21600" extrusionOk="0">
                  <a:moveTo>
                    <a:pt x="4875" y="0"/>
                  </a:moveTo>
                  <a:cubicBezTo>
                    <a:pt x="3088" y="0"/>
                    <a:pt x="1301" y="2400"/>
                    <a:pt x="1127" y="5608"/>
                  </a:cubicBezTo>
                  <a:cubicBezTo>
                    <a:pt x="766" y="9600"/>
                    <a:pt x="411" y="12000"/>
                    <a:pt x="56" y="15992"/>
                  </a:cubicBezTo>
                  <a:cubicBezTo>
                    <a:pt x="-305" y="19200"/>
                    <a:pt x="1127" y="21600"/>
                    <a:pt x="2908" y="21600"/>
                  </a:cubicBezTo>
                  <a:lnTo>
                    <a:pt x="16301" y="21600"/>
                  </a:lnTo>
                  <a:cubicBezTo>
                    <a:pt x="18262" y="21600"/>
                    <a:pt x="19869" y="19200"/>
                    <a:pt x="20224" y="15992"/>
                  </a:cubicBezTo>
                  <a:cubicBezTo>
                    <a:pt x="20585" y="12000"/>
                    <a:pt x="20760" y="9600"/>
                    <a:pt x="20940" y="5608"/>
                  </a:cubicBezTo>
                  <a:cubicBezTo>
                    <a:pt x="21295" y="2400"/>
                    <a:pt x="20049" y="0"/>
                    <a:pt x="1808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4"/>
            <p:cNvSpPr/>
            <p:nvPr/>
          </p:nvSpPr>
          <p:spPr>
            <a:xfrm>
              <a:off x="1260802" y="1386724"/>
              <a:ext cx="98185" cy="22775"/>
            </a:xfrm>
            <a:custGeom>
              <a:avLst/>
              <a:gdLst/>
              <a:ahLst/>
              <a:cxnLst/>
              <a:rect l="l" t="t" r="r" b="b"/>
              <a:pathLst>
                <a:path w="21131" h="21600" extrusionOk="0">
                  <a:moveTo>
                    <a:pt x="4595" y="0"/>
                  </a:moveTo>
                  <a:cubicBezTo>
                    <a:pt x="2778" y="0"/>
                    <a:pt x="961" y="2400"/>
                    <a:pt x="783" y="5608"/>
                  </a:cubicBezTo>
                  <a:cubicBezTo>
                    <a:pt x="416" y="9600"/>
                    <a:pt x="239" y="12000"/>
                    <a:pt x="55" y="15992"/>
                  </a:cubicBezTo>
                  <a:cubicBezTo>
                    <a:pt x="-306" y="19200"/>
                    <a:pt x="1144" y="21600"/>
                    <a:pt x="2962" y="21600"/>
                  </a:cubicBezTo>
                  <a:lnTo>
                    <a:pt x="16576" y="21600"/>
                  </a:lnTo>
                  <a:cubicBezTo>
                    <a:pt x="18571" y="21600"/>
                    <a:pt x="20205" y="19200"/>
                    <a:pt x="20388" y="15992"/>
                  </a:cubicBezTo>
                  <a:cubicBezTo>
                    <a:pt x="20749" y="12000"/>
                    <a:pt x="20749" y="9600"/>
                    <a:pt x="21116" y="5608"/>
                  </a:cubicBezTo>
                  <a:cubicBezTo>
                    <a:pt x="21294" y="2400"/>
                    <a:pt x="19844" y="0"/>
                    <a:pt x="1802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4"/>
            <p:cNvSpPr/>
            <p:nvPr/>
          </p:nvSpPr>
          <p:spPr>
            <a:xfrm>
              <a:off x="1371487" y="1386724"/>
              <a:ext cx="97156" cy="22775"/>
            </a:xfrm>
            <a:custGeom>
              <a:avLst/>
              <a:gdLst/>
              <a:ahLst/>
              <a:cxnLst/>
              <a:rect l="l" t="t" r="r" b="b"/>
              <a:pathLst>
                <a:path w="21266" h="21600" extrusionOk="0">
                  <a:moveTo>
                    <a:pt x="4448" y="0"/>
                  </a:moveTo>
                  <a:cubicBezTo>
                    <a:pt x="2600" y="0"/>
                    <a:pt x="752" y="2400"/>
                    <a:pt x="571" y="5608"/>
                  </a:cubicBezTo>
                  <a:cubicBezTo>
                    <a:pt x="385" y="9600"/>
                    <a:pt x="198" y="12000"/>
                    <a:pt x="18" y="15992"/>
                  </a:cubicBezTo>
                  <a:cubicBezTo>
                    <a:pt x="-169" y="19200"/>
                    <a:pt x="1125" y="21600"/>
                    <a:pt x="3154" y="21600"/>
                  </a:cubicBezTo>
                  <a:lnTo>
                    <a:pt x="17000" y="21600"/>
                  </a:lnTo>
                  <a:cubicBezTo>
                    <a:pt x="19035" y="21600"/>
                    <a:pt x="20696" y="19200"/>
                    <a:pt x="20877" y="15992"/>
                  </a:cubicBezTo>
                  <a:cubicBezTo>
                    <a:pt x="21064" y="12000"/>
                    <a:pt x="21064" y="9600"/>
                    <a:pt x="21250" y="5608"/>
                  </a:cubicBezTo>
                  <a:cubicBezTo>
                    <a:pt x="21431" y="2400"/>
                    <a:pt x="19956" y="0"/>
                    <a:pt x="1810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4"/>
            <p:cNvSpPr/>
            <p:nvPr/>
          </p:nvSpPr>
          <p:spPr>
            <a:xfrm>
              <a:off x="1481982" y="1386724"/>
              <a:ext cx="96248" cy="22775"/>
            </a:xfrm>
            <a:custGeom>
              <a:avLst/>
              <a:gdLst/>
              <a:ahLst/>
              <a:cxnLst/>
              <a:rect l="l" t="t" r="r" b="b"/>
              <a:pathLst>
                <a:path w="21431" h="21600" extrusionOk="0">
                  <a:moveTo>
                    <a:pt x="4149" y="0"/>
                  </a:moveTo>
                  <a:cubicBezTo>
                    <a:pt x="2269" y="0"/>
                    <a:pt x="578" y="2400"/>
                    <a:pt x="394" y="5608"/>
                  </a:cubicBezTo>
                  <a:cubicBezTo>
                    <a:pt x="394" y="9600"/>
                    <a:pt x="205" y="12000"/>
                    <a:pt x="15" y="15992"/>
                  </a:cubicBezTo>
                  <a:cubicBezTo>
                    <a:pt x="-169" y="19200"/>
                    <a:pt x="1331" y="21600"/>
                    <a:pt x="3395" y="21600"/>
                  </a:cubicBezTo>
                  <a:lnTo>
                    <a:pt x="17487" y="21600"/>
                  </a:lnTo>
                  <a:cubicBezTo>
                    <a:pt x="19361" y="21600"/>
                    <a:pt x="21051" y="19200"/>
                    <a:pt x="21051" y="15992"/>
                  </a:cubicBezTo>
                  <a:cubicBezTo>
                    <a:pt x="21241" y="12000"/>
                    <a:pt x="21241" y="9600"/>
                    <a:pt x="21431" y="5608"/>
                  </a:cubicBezTo>
                  <a:cubicBezTo>
                    <a:pt x="21431" y="2400"/>
                    <a:pt x="20114" y="0"/>
                    <a:pt x="1805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4"/>
            <p:cNvSpPr/>
            <p:nvPr/>
          </p:nvSpPr>
          <p:spPr>
            <a:xfrm>
              <a:off x="1592559" y="1386724"/>
              <a:ext cx="96154" cy="22775"/>
            </a:xfrm>
            <a:custGeom>
              <a:avLst/>
              <a:gdLst/>
              <a:ahLst/>
              <a:cxnLst/>
              <a:rect l="l" t="t" r="r" b="b"/>
              <a:pathLst>
                <a:path w="21600" h="21600" extrusionOk="0">
                  <a:moveTo>
                    <a:pt x="3979" y="0"/>
                  </a:moveTo>
                  <a:cubicBezTo>
                    <a:pt x="2082" y="0"/>
                    <a:pt x="377" y="2400"/>
                    <a:pt x="377" y="5608"/>
                  </a:cubicBezTo>
                  <a:cubicBezTo>
                    <a:pt x="191" y="9600"/>
                    <a:pt x="191" y="12000"/>
                    <a:pt x="0" y="15992"/>
                  </a:cubicBezTo>
                  <a:cubicBezTo>
                    <a:pt x="0" y="19200"/>
                    <a:pt x="1514" y="21600"/>
                    <a:pt x="3602" y="21600"/>
                  </a:cubicBezTo>
                  <a:lnTo>
                    <a:pt x="17813" y="21600"/>
                  </a:lnTo>
                  <a:cubicBezTo>
                    <a:pt x="19709" y="21600"/>
                    <a:pt x="21415" y="19200"/>
                    <a:pt x="21415" y="15992"/>
                  </a:cubicBezTo>
                  <a:cubicBezTo>
                    <a:pt x="21415" y="12000"/>
                    <a:pt x="21415" y="9600"/>
                    <a:pt x="21600" y="5608"/>
                  </a:cubicBezTo>
                  <a:cubicBezTo>
                    <a:pt x="21600" y="2400"/>
                    <a:pt x="20086" y="0"/>
                    <a:pt x="1800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4"/>
            <p:cNvSpPr/>
            <p:nvPr/>
          </p:nvSpPr>
          <p:spPr>
            <a:xfrm>
              <a:off x="1703893" y="1386724"/>
              <a:ext cx="94542" cy="22775"/>
            </a:xfrm>
            <a:custGeom>
              <a:avLst/>
              <a:gdLst/>
              <a:ahLst/>
              <a:cxnLst/>
              <a:rect l="l" t="t" r="r" b="b"/>
              <a:pathLst>
                <a:path w="21422" h="21600" extrusionOk="0">
                  <a:moveTo>
                    <a:pt x="3633" y="0"/>
                  </a:moveTo>
                  <a:cubicBezTo>
                    <a:pt x="1720" y="0"/>
                    <a:pt x="0" y="2400"/>
                    <a:pt x="0" y="5608"/>
                  </a:cubicBezTo>
                  <a:cubicBezTo>
                    <a:pt x="0" y="9600"/>
                    <a:pt x="0" y="12000"/>
                    <a:pt x="0" y="15992"/>
                  </a:cubicBezTo>
                  <a:cubicBezTo>
                    <a:pt x="0" y="19200"/>
                    <a:pt x="1533" y="21600"/>
                    <a:pt x="3440" y="21600"/>
                  </a:cubicBezTo>
                  <a:lnTo>
                    <a:pt x="17967" y="21600"/>
                  </a:lnTo>
                  <a:cubicBezTo>
                    <a:pt x="19880" y="21600"/>
                    <a:pt x="21600" y="19200"/>
                    <a:pt x="21407" y="15992"/>
                  </a:cubicBezTo>
                  <a:cubicBezTo>
                    <a:pt x="21407" y="12000"/>
                    <a:pt x="21407" y="9600"/>
                    <a:pt x="21407" y="5608"/>
                  </a:cubicBezTo>
                  <a:cubicBezTo>
                    <a:pt x="21407" y="2400"/>
                    <a:pt x="19687" y="0"/>
                    <a:pt x="1778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4"/>
            <p:cNvSpPr/>
            <p:nvPr/>
          </p:nvSpPr>
          <p:spPr>
            <a:xfrm>
              <a:off x="1813550" y="1386724"/>
              <a:ext cx="96180" cy="22775"/>
            </a:xfrm>
            <a:custGeom>
              <a:avLst/>
              <a:gdLst/>
              <a:ahLst/>
              <a:cxnLst/>
              <a:rect l="l" t="t" r="r" b="b"/>
              <a:pathLst>
                <a:path w="21600" h="21600" extrusionOk="0">
                  <a:moveTo>
                    <a:pt x="3601" y="0"/>
                  </a:moveTo>
                  <a:cubicBezTo>
                    <a:pt x="1519" y="0"/>
                    <a:pt x="0" y="2400"/>
                    <a:pt x="0" y="5608"/>
                  </a:cubicBezTo>
                  <a:cubicBezTo>
                    <a:pt x="191" y="9600"/>
                    <a:pt x="191" y="12000"/>
                    <a:pt x="191" y="15992"/>
                  </a:cubicBezTo>
                  <a:cubicBezTo>
                    <a:pt x="191" y="19200"/>
                    <a:pt x="1896" y="21600"/>
                    <a:pt x="3792" y="21600"/>
                  </a:cubicBezTo>
                  <a:lnTo>
                    <a:pt x="17999" y="21600"/>
                  </a:lnTo>
                  <a:cubicBezTo>
                    <a:pt x="20081" y="21600"/>
                    <a:pt x="21600" y="19200"/>
                    <a:pt x="21600" y="15992"/>
                  </a:cubicBezTo>
                  <a:cubicBezTo>
                    <a:pt x="21409" y="12000"/>
                    <a:pt x="21409" y="9600"/>
                    <a:pt x="21217" y="5608"/>
                  </a:cubicBezTo>
                  <a:cubicBezTo>
                    <a:pt x="21217" y="2400"/>
                    <a:pt x="19512" y="0"/>
                    <a:pt x="1762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4"/>
            <p:cNvSpPr/>
            <p:nvPr/>
          </p:nvSpPr>
          <p:spPr>
            <a:xfrm>
              <a:off x="1923986" y="1386724"/>
              <a:ext cx="96299" cy="22775"/>
            </a:xfrm>
            <a:custGeom>
              <a:avLst/>
              <a:gdLst/>
              <a:ahLst/>
              <a:cxnLst/>
              <a:rect l="l" t="t" r="r" b="b"/>
              <a:pathLst>
                <a:path w="21256" h="21600" extrusionOk="0">
                  <a:moveTo>
                    <a:pt x="3367" y="0"/>
                  </a:moveTo>
                  <a:cubicBezTo>
                    <a:pt x="1321" y="0"/>
                    <a:pt x="-172" y="2400"/>
                    <a:pt x="16" y="5608"/>
                  </a:cubicBezTo>
                  <a:cubicBezTo>
                    <a:pt x="16" y="9600"/>
                    <a:pt x="204" y="12000"/>
                    <a:pt x="204" y="15992"/>
                  </a:cubicBezTo>
                  <a:cubicBezTo>
                    <a:pt x="387" y="19200"/>
                    <a:pt x="2062" y="21600"/>
                    <a:pt x="3926" y="21600"/>
                  </a:cubicBezTo>
                  <a:lnTo>
                    <a:pt x="17889" y="21600"/>
                  </a:lnTo>
                  <a:cubicBezTo>
                    <a:pt x="19941" y="21600"/>
                    <a:pt x="21428" y="19200"/>
                    <a:pt x="21240" y="15992"/>
                  </a:cubicBezTo>
                  <a:cubicBezTo>
                    <a:pt x="21058" y="12000"/>
                    <a:pt x="20869" y="9600"/>
                    <a:pt x="20681" y="5608"/>
                  </a:cubicBezTo>
                  <a:cubicBezTo>
                    <a:pt x="20681" y="2400"/>
                    <a:pt x="19006" y="0"/>
                    <a:pt x="1714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4"/>
            <p:cNvSpPr/>
            <p:nvPr/>
          </p:nvSpPr>
          <p:spPr>
            <a:xfrm>
              <a:off x="2033642" y="1386724"/>
              <a:ext cx="98000" cy="22775"/>
            </a:xfrm>
            <a:custGeom>
              <a:avLst/>
              <a:gdLst/>
              <a:ahLst/>
              <a:cxnLst/>
              <a:rect l="l" t="t" r="r" b="b"/>
              <a:pathLst>
                <a:path w="21266" h="21600" extrusionOk="0">
                  <a:moveTo>
                    <a:pt x="3126" y="0"/>
                  </a:moveTo>
                  <a:cubicBezTo>
                    <a:pt x="1299" y="0"/>
                    <a:pt x="-169" y="2400"/>
                    <a:pt x="16" y="5608"/>
                  </a:cubicBezTo>
                  <a:cubicBezTo>
                    <a:pt x="201" y="9600"/>
                    <a:pt x="380" y="12000"/>
                    <a:pt x="565" y="15992"/>
                  </a:cubicBezTo>
                  <a:cubicBezTo>
                    <a:pt x="750" y="19200"/>
                    <a:pt x="2397" y="21600"/>
                    <a:pt x="4224" y="21600"/>
                  </a:cubicBezTo>
                  <a:lnTo>
                    <a:pt x="18136" y="21600"/>
                  </a:lnTo>
                  <a:cubicBezTo>
                    <a:pt x="19969" y="21600"/>
                    <a:pt x="21431" y="19200"/>
                    <a:pt x="21252" y="15992"/>
                  </a:cubicBezTo>
                  <a:cubicBezTo>
                    <a:pt x="20882" y="12000"/>
                    <a:pt x="20703" y="9600"/>
                    <a:pt x="20518" y="5608"/>
                  </a:cubicBezTo>
                  <a:cubicBezTo>
                    <a:pt x="20333" y="2400"/>
                    <a:pt x="18685" y="0"/>
                    <a:pt x="1685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4"/>
            <p:cNvSpPr/>
            <p:nvPr/>
          </p:nvSpPr>
          <p:spPr>
            <a:xfrm>
              <a:off x="2143299" y="1386724"/>
              <a:ext cx="98829" cy="22775"/>
            </a:xfrm>
            <a:custGeom>
              <a:avLst/>
              <a:gdLst/>
              <a:ahLst/>
              <a:cxnLst/>
              <a:rect l="l" t="t" r="r" b="b"/>
              <a:pathLst>
                <a:path w="21265" h="21600" extrusionOk="0">
                  <a:moveTo>
                    <a:pt x="3099" y="0"/>
                  </a:moveTo>
                  <a:cubicBezTo>
                    <a:pt x="1288" y="0"/>
                    <a:pt x="-168" y="2400"/>
                    <a:pt x="15" y="5608"/>
                  </a:cubicBezTo>
                  <a:cubicBezTo>
                    <a:pt x="376" y="9600"/>
                    <a:pt x="560" y="12000"/>
                    <a:pt x="743" y="15992"/>
                  </a:cubicBezTo>
                  <a:cubicBezTo>
                    <a:pt x="921" y="19200"/>
                    <a:pt x="2554" y="21600"/>
                    <a:pt x="4554" y="21600"/>
                  </a:cubicBezTo>
                  <a:lnTo>
                    <a:pt x="18165" y="21600"/>
                  </a:lnTo>
                  <a:cubicBezTo>
                    <a:pt x="19982" y="21600"/>
                    <a:pt x="21432" y="19200"/>
                    <a:pt x="21249" y="15992"/>
                  </a:cubicBezTo>
                  <a:cubicBezTo>
                    <a:pt x="20888" y="12000"/>
                    <a:pt x="20704" y="9600"/>
                    <a:pt x="20343" y="5608"/>
                  </a:cubicBezTo>
                  <a:cubicBezTo>
                    <a:pt x="20160" y="2400"/>
                    <a:pt x="18349" y="0"/>
                    <a:pt x="1653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4"/>
            <p:cNvSpPr/>
            <p:nvPr/>
          </p:nvSpPr>
          <p:spPr>
            <a:xfrm>
              <a:off x="2253588" y="1386724"/>
              <a:ext cx="99058" cy="22775"/>
            </a:xfrm>
            <a:custGeom>
              <a:avLst/>
              <a:gdLst/>
              <a:ahLst/>
              <a:cxnLst/>
              <a:rect l="l" t="t" r="r" b="b"/>
              <a:pathLst>
                <a:path w="21134" h="21600" extrusionOk="0">
                  <a:moveTo>
                    <a:pt x="2938" y="0"/>
                  </a:moveTo>
                  <a:cubicBezTo>
                    <a:pt x="961" y="0"/>
                    <a:pt x="-301" y="2400"/>
                    <a:pt x="63" y="5608"/>
                  </a:cubicBezTo>
                  <a:cubicBezTo>
                    <a:pt x="239" y="9600"/>
                    <a:pt x="421" y="12000"/>
                    <a:pt x="779" y="15992"/>
                  </a:cubicBezTo>
                  <a:cubicBezTo>
                    <a:pt x="1142" y="19200"/>
                    <a:pt x="2762" y="21600"/>
                    <a:pt x="4740" y="21600"/>
                  </a:cubicBezTo>
                  <a:lnTo>
                    <a:pt x="18236" y="21600"/>
                  </a:lnTo>
                  <a:cubicBezTo>
                    <a:pt x="20037" y="21600"/>
                    <a:pt x="21299" y="19200"/>
                    <a:pt x="21117" y="15992"/>
                  </a:cubicBezTo>
                  <a:cubicBezTo>
                    <a:pt x="20759" y="12000"/>
                    <a:pt x="20395" y="9600"/>
                    <a:pt x="20037" y="5608"/>
                  </a:cubicBezTo>
                  <a:cubicBezTo>
                    <a:pt x="19856" y="2400"/>
                    <a:pt x="18054" y="0"/>
                    <a:pt x="1625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4"/>
            <p:cNvSpPr/>
            <p:nvPr/>
          </p:nvSpPr>
          <p:spPr>
            <a:xfrm>
              <a:off x="2363244" y="1386724"/>
              <a:ext cx="100114" cy="22775"/>
            </a:xfrm>
            <a:custGeom>
              <a:avLst/>
              <a:gdLst/>
              <a:ahLst/>
              <a:cxnLst/>
              <a:rect l="l" t="t" r="r" b="b"/>
              <a:pathLst>
                <a:path w="21011" h="21600" extrusionOk="0">
                  <a:moveTo>
                    <a:pt x="2890" y="0"/>
                  </a:moveTo>
                  <a:cubicBezTo>
                    <a:pt x="945" y="0"/>
                    <a:pt x="-296" y="2400"/>
                    <a:pt x="62" y="5608"/>
                  </a:cubicBezTo>
                  <a:cubicBezTo>
                    <a:pt x="414" y="9600"/>
                    <a:pt x="593" y="12000"/>
                    <a:pt x="1124" y="15992"/>
                  </a:cubicBezTo>
                  <a:cubicBezTo>
                    <a:pt x="1297" y="19200"/>
                    <a:pt x="3069" y="21600"/>
                    <a:pt x="4841" y="21600"/>
                  </a:cubicBezTo>
                  <a:lnTo>
                    <a:pt x="18291" y="21600"/>
                  </a:lnTo>
                  <a:cubicBezTo>
                    <a:pt x="20063" y="21600"/>
                    <a:pt x="21304" y="19200"/>
                    <a:pt x="20952" y="15992"/>
                  </a:cubicBezTo>
                  <a:cubicBezTo>
                    <a:pt x="20594" y="12000"/>
                    <a:pt x="20242" y="9600"/>
                    <a:pt x="19884" y="5608"/>
                  </a:cubicBezTo>
                  <a:cubicBezTo>
                    <a:pt x="19532" y="2400"/>
                    <a:pt x="17760" y="0"/>
                    <a:pt x="1599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4"/>
            <p:cNvSpPr/>
            <p:nvPr/>
          </p:nvSpPr>
          <p:spPr>
            <a:xfrm>
              <a:off x="2472898" y="1386724"/>
              <a:ext cx="101793" cy="22775"/>
            </a:xfrm>
            <a:custGeom>
              <a:avLst/>
              <a:gdLst/>
              <a:ahLst/>
              <a:cxnLst/>
              <a:rect l="l" t="t" r="r" b="b"/>
              <a:pathLst>
                <a:path w="21021" h="21600" extrusionOk="0">
                  <a:moveTo>
                    <a:pt x="2674" y="0"/>
                  </a:moveTo>
                  <a:cubicBezTo>
                    <a:pt x="930" y="0"/>
                    <a:pt x="-291" y="2400"/>
                    <a:pt x="61" y="5608"/>
                  </a:cubicBezTo>
                  <a:cubicBezTo>
                    <a:pt x="584" y="9600"/>
                    <a:pt x="754" y="12000"/>
                    <a:pt x="1277" y="15992"/>
                  </a:cubicBezTo>
                  <a:cubicBezTo>
                    <a:pt x="1629" y="19200"/>
                    <a:pt x="3367" y="21600"/>
                    <a:pt x="5110" y="21600"/>
                  </a:cubicBezTo>
                  <a:lnTo>
                    <a:pt x="18350" y="21600"/>
                  </a:lnTo>
                  <a:cubicBezTo>
                    <a:pt x="20088" y="21600"/>
                    <a:pt x="21309" y="19200"/>
                    <a:pt x="20962" y="15992"/>
                  </a:cubicBezTo>
                  <a:cubicBezTo>
                    <a:pt x="20264" y="12000"/>
                    <a:pt x="20088" y="9600"/>
                    <a:pt x="19565" y="5608"/>
                  </a:cubicBezTo>
                  <a:cubicBezTo>
                    <a:pt x="19219" y="2400"/>
                    <a:pt x="17475" y="0"/>
                    <a:pt x="1556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4"/>
            <p:cNvSpPr/>
            <p:nvPr/>
          </p:nvSpPr>
          <p:spPr>
            <a:xfrm>
              <a:off x="904818" y="1415410"/>
              <a:ext cx="78173" cy="35426"/>
            </a:xfrm>
            <a:custGeom>
              <a:avLst/>
              <a:gdLst/>
              <a:ahLst/>
              <a:cxnLst/>
              <a:rect l="l" t="t" r="r" b="b"/>
              <a:pathLst>
                <a:path w="20847" h="21600" extrusionOk="0">
                  <a:moveTo>
                    <a:pt x="8850" y="0"/>
                  </a:moveTo>
                  <a:cubicBezTo>
                    <a:pt x="6371" y="0"/>
                    <a:pt x="4126" y="1543"/>
                    <a:pt x="3672" y="3589"/>
                  </a:cubicBezTo>
                  <a:cubicBezTo>
                    <a:pt x="2322" y="9257"/>
                    <a:pt x="1647" y="12343"/>
                    <a:pt x="78" y="17995"/>
                  </a:cubicBezTo>
                  <a:cubicBezTo>
                    <a:pt x="-377" y="20057"/>
                    <a:pt x="1200" y="21600"/>
                    <a:pt x="3672" y="21600"/>
                  </a:cubicBezTo>
                  <a:lnTo>
                    <a:pt x="12451" y="21600"/>
                  </a:lnTo>
                  <a:cubicBezTo>
                    <a:pt x="14695" y="21600"/>
                    <a:pt x="17174" y="20057"/>
                    <a:pt x="17622" y="17995"/>
                  </a:cubicBezTo>
                  <a:cubicBezTo>
                    <a:pt x="18744" y="12343"/>
                    <a:pt x="19419" y="9257"/>
                    <a:pt x="20768" y="3589"/>
                  </a:cubicBezTo>
                  <a:cubicBezTo>
                    <a:pt x="21223" y="1543"/>
                    <a:pt x="19646" y="0"/>
                    <a:pt x="1717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4"/>
            <p:cNvSpPr/>
            <p:nvPr/>
          </p:nvSpPr>
          <p:spPr>
            <a:xfrm>
              <a:off x="986641" y="1415410"/>
              <a:ext cx="108327" cy="35426"/>
            </a:xfrm>
            <a:custGeom>
              <a:avLst/>
              <a:gdLst/>
              <a:ahLst/>
              <a:cxnLst/>
              <a:rect l="l" t="t" r="r" b="b"/>
              <a:pathLst>
                <a:path w="21173" h="21600" extrusionOk="0">
                  <a:moveTo>
                    <a:pt x="5992" y="0"/>
                  </a:moveTo>
                  <a:cubicBezTo>
                    <a:pt x="4342" y="0"/>
                    <a:pt x="2691" y="1543"/>
                    <a:pt x="2363" y="3589"/>
                  </a:cubicBezTo>
                  <a:cubicBezTo>
                    <a:pt x="1374" y="9257"/>
                    <a:pt x="880" y="12343"/>
                    <a:pt x="57" y="17995"/>
                  </a:cubicBezTo>
                  <a:cubicBezTo>
                    <a:pt x="-276" y="20057"/>
                    <a:pt x="880" y="21600"/>
                    <a:pt x="2691" y="21600"/>
                  </a:cubicBezTo>
                  <a:lnTo>
                    <a:pt x="15389" y="21600"/>
                  </a:lnTo>
                  <a:cubicBezTo>
                    <a:pt x="17201" y="21600"/>
                    <a:pt x="18851" y="20057"/>
                    <a:pt x="19018" y="17995"/>
                  </a:cubicBezTo>
                  <a:cubicBezTo>
                    <a:pt x="19840" y="12343"/>
                    <a:pt x="20335" y="9257"/>
                    <a:pt x="21157" y="3589"/>
                  </a:cubicBezTo>
                  <a:cubicBezTo>
                    <a:pt x="21324" y="1543"/>
                    <a:pt x="20168" y="0"/>
                    <a:pt x="1852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4"/>
            <p:cNvSpPr/>
            <p:nvPr/>
          </p:nvSpPr>
          <p:spPr>
            <a:xfrm>
              <a:off x="1100539" y="1415410"/>
              <a:ext cx="106615" cy="35426"/>
            </a:xfrm>
            <a:custGeom>
              <a:avLst/>
              <a:gdLst/>
              <a:ahLst/>
              <a:cxnLst/>
              <a:rect l="l" t="t" r="r" b="b"/>
              <a:pathLst>
                <a:path w="21165" h="21600" extrusionOk="0">
                  <a:moveTo>
                    <a:pt x="5746" y="0"/>
                  </a:moveTo>
                  <a:cubicBezTo>
                    <a:pt x="3901" y="0"/>
                    <a:pt x="2230" y="1543"/>
                    <a:pt x="2060" y="3589"/>
                  </a:cubicBezTo>
                  <a:cubicBezTo>
                    <a:pt x="1225" y="9257"/>
                    <a:pt x="887" y="12343"/>
                    <a:pt x="51" y="17995"/>
                  </a:cubicBezTo>
                  <a:cubicBezTo>
                    <a:pt x="-282" y="20057"/>
                    <a:pt x="1056" y="21600"/>
                    <a:pt x="2732" y="21600"/>
                  </a:cubicBezTo>
                  <a:lnTo>
                    <a:pt x="15792" y="21600"/>
                  </a:lnTo>
                  <a:cubicBezTo>
                    <a:pt x="17469" y="21600"/>
                    <a:pt x="19139" y="20057"/>
                    <a:pt x="19309" y="17995"/>
                  </a:cubicBezTo>
                  <a:cubicBezTo>
                    <a:pt x="19980" y="12343"/>
                    <a:pt x="20483" y="9257"/>
                    <a:pt x="21149" y="3589"/>
                  </a:cubicBezTo>
                  <a:cubicBezTo>
                    <a:pt x="21318" y="1543"/>
                    <a:pt x="20144" y="0"/>
                    <a:pt x="1830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4"/>
            <p:cNvSpPr/>
            <p:nvPr/>
          </p:nvSpPr>
          <p:spPr>
            <a:xfrm>
              <a:off x="1214405" y="1415410"/>
              <a:ext cx="104927" cy="35426"/>
            </a:xfrm>
            <a:custGeom>
              <a:avLst/>
              <a:gdLst/>
              <a:ahLst/>
              <a:cxnLst/>
              <a:rect l="l" t="t" r="r" b="b"/>
              <a:pathLst>
                <a:path w="21156" h="21600" extrusionOk="0">
                  <a:moveTo>
                    <a:pt x="5325" y="0"/>
                  </a:moveTo>
                  <a:cubicBezTo>
                    <a:pt x="3623" y="0"/>
                    <a:pt x="1926" y="1543"/>
                    <a:pt x="1754" y="3589"/>
                  </a:cubicBezTo>
                  <a:cubicBezTo>
                    <a:pt x="1072" y="9257"/>
                    <a:pt x="733" y="12343"/>
                    <a:pt x="51" y="17995"/>
                  </a:cubicBezTo>
                  <a:cubicBezTo>
                    <a:pt x="-287" y="20057"/>
                    <a:pt x="1072" y="21600"/>
                    <a:pt x="2946" y="21600"/>
                  </a:cubicBezTo>
                  <a:lnTo>
                    <a:pt x="16039" y="21600"/>
                  </a:lnTo>
                  <a:cubicBezTo>
                    <a:pt x="17913" y="21600"/>
                    <a:pt x="19444" y="20057"/>
                    <a:pt x="19782" y="17995"/>
                  </a:cubicBezTo>
                  <a:cubicBezTo>
                    <a:pt x="20293" y="12343"/>
                    <a:pt x="20464" y="9257"/>
                    <a:pt x="21141" y="3589"/>
                  </a:cubicBezTo>
                  <a:cubicBezTo>
                    <a:pt x="21313" y="1543"/>
                    <a:pt x="19954" y="0"/>
                    <a:pt x="1825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4"/>
            <p:cNvSpPr/>
            <p:nvPr/>
          </p:nvSpPr>
          <p:spPr>
            <a:xfrm>
              <a:off x="1328481" y="1415410"/>
              <a:ext cx="102208" cy="35426"/>
            </a:xfrm>
            <a:custGeom>
              <a:avLst/>
              <a:gdLst/>
              <a:ahLst/>
              <a:cxnLst/>
              <a:rect l="l" t="t" r="r" b="b"/>
              <a:pathLst>
                <a:path w="21280" h="21600" extrusionOk="0">
                  <a:moveTo>
                    <a:pt x="4929" y="0"/>
                  </a:moveTo>
                  <a:cubicBezTo>
                    <a:pt x="3176" y="0"/>
                    <a:pt x="1596" y="1543"/>
                    <a:pt x="1418" y="3589"/>
                  </a:cubicBezTo>
                  <a:cubicBezTo>
                    <a:pt x="714" y="9257"/>
                    <a:pt x="542" y="12343"/>
                    <a:pt x="15" y="17995"/>
                  </a:cubicBezTo>
                  <a:cubicBezTo>
                    <a:pt x="-162" y="20057"/>
                    <a:pt x="1241" y="21600"/>
                    <a:pt x="2999" y="21600"/>
                  </a:cubicBezTo>
                  <a:lnTo>
                    <a:pt x="16697" y="21600"/>
                  </a:lnTo>
                  <a:cubicBezTo>
                    <a:pt x="18454" y="21600"/>
                    <a:pt x="20212" y="20057"/>
                    <a:pt x="20212" y="17995"/>
                  </a:cubicBezTo>
                  <a:cubicBezTo>
                    <a:pt x="20739" y="12343"/>
                    <a:pt x="20911" y="9257"/>
                    <a:pt x="21266" y="3589"/>
                  </a:cubicBezTo>
                  <a:cubicBezTo>
                    <a:pt x="21438" y="1543"/>
                    <a:pt x="20035" y="0"/>
                    <a:pt x="1827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4"/>
            <p:cNvSpPr/>
            <p:nvPr/>
          </p:nvSpPr>
          <p:spPr>
            <a:xfrm>
              <a:off x="1442345" y="1415410"/>
              <a:ext cx="100530" cy="35426"/>
            </a:xfrm>
            <a:custGeom>
              <a:avLst/>
              <a:gdLst/>
              <a:ahLst/>
              <a:cxnLst/>
              <a:rect l="l" t="t" r="r" b="b"/>
              <a:pathLst>
                <a:path w="21275" h="21600" extrusionOk="0">
                  <a:moveTo>
                    <a:pt x="4654" y="0"/>
                  </a:moveTo>
                  <a:cubicBezTo>
                    <a:pt x="2693" y="0"/>
                    <a:pt x="1086" y="1543"/>
                    <a:pt x="906" y="3589"/>
                  </a:cubicBezTo>
                  <a:cubicBezTo>
                    <a:pt x="551" y="9257"/>
                    <a:pt x="370" y="12343"/>
                    <a:pt x="15" y="17995"/>
                  </a:cubicBezTo>
                  <a:cubicBezTo>
                    <a:pt x="-165" y="20057"/>
                    <a:pt x="1267" y="21600"/>
                    <a:pt x="3228" y="21600"/>
                  </a:cubicBezTo>
                  <a:lnTo>
                    <a:pt x="16971" y="21600"/>
                  </a:lnTo>
                  <a:cubicBezTo>
                    <a:pt x="18938" y="21600"/>
                    <a:pt x="20544" y="20057"/>
                    <a:pt x="20544" y="17995"/>
                  </a:cubicBezTo>
                  <a:cubicBezTo>
                    <a:pt x="20900" y="12343"/>
                    <a:pt x="21080" y="9257"/>
                    <a:pt x="21260" y="3589"/>
                  </a:cubicBezTo>
                  <a:cubicBezTo>
                    <a:pt x="21435" y="1543"/>
                    <a:pt x="20009" y="0"/>
                    <a:pt x="1804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4"/>
            <p:cNvSpPr/>
            <p:nvPr/>
          </p:nvSpPr>
          <p:spPr>
            <a:xfrm>
              <a:off x="1556221" y="1415410"/>
              <a:ext cx="98772" cy="35426"/>
            </a:xfrm>
            <a:custGeom>
              <a:avLst/>
              <a:gdLst/>
              <a:ahLst/>
              <a:cxnLst/>
              <a:rect l="l" t="t" r="r" b="b"/>
              <a:pathLst>
                <a:path w="21434" h="21600" extrusionOk="0">
                  <a:moveTo>
                    <a:pt x="4227" y="0"/>
                  </a:moveTo>
                  <a:cubicBezTo>
                    <a:pt x="2395" y="0"/>
                    <a:pt x="747" y="1543"/>
                    <a:pt x="562" y="3589"/>
                  </a:cubicBezTo>
                  <a:cubicBezTo>
                    <a:pt x="383" y="9257"/>
                    <a:pt x="198" y="12343"/>
                    <a:pt x="13" y="17995"/>
                  </a:cubicBezTo>
                  <a:cubicBezTo>
                    <a:pt x="-166" y="20057"/>
                    <a:pt x="1481" y="21600"/>
                    <a:pt x="3308" y="21600"/>
                  </a:cubicBezTo>
                  <a:lnTo>
                    <a:pt x="17584" y="21600"/>
                  </a:lnTo>
                  <a:cubicBezTo>
                    <a:pt x="19417" y="21600"/>
                    <a:pt x="21064" y="20057"/>
                    <a:pt x="21064" y="17995"/>
                  </a:cubicBezTo>
                  <a:cubicBezTo>
                    <a:pt x="21249" y="12343"/>
                    <a:pt x="21249" y="9257"/>
                    <a:pt x="21434" y="3589"/>
                  </a:cubicBezTo>
                  <a:cubicBezTo>
                    <a:pt x="21434" y="1543"/>
                    <a:pt x="19966" y="0"/>
                    <a:pt x="1813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4"/>
            <p:cNvSpPr/>
            <p:nvPr/>
          </p:nvSpPr>
          <p:spPr>
            <a:xfrm>
              <a:off x="1670108" y="1415410"/>
              <a:ext cx="97071" cy="35426"/>
            </a:xfrm>
            <a:custGeom>
              <a:avLst/>
              <a:gdLst/>
              <a:ahLst/>
              <a:cxnLst/>
              <a:rect l="l" t="t" r="r" b="b"/>
              <a:pathLst>
                <a:path w="21426" h="21600" extrusionOk="0">
                  <a:moveTo>
                    <a:pt x="3736" y="0"/>
                  </a:moveTo>
                  <a:cubicBezTo>
                    <a:pt x="1872" y="0"/>
                    <a:pt x="196" y="1543"/>
                    <a:pt x="196" y="3589"/>
                  </a:cubicBezTo>
                  <a:cubicBezTo>
                    <a:pt x="196" y="9257"/>
                    <a:pt x="14" y="12343"/>
                    <a:pt x="14" y="17995"/>
                  </a:cubicBezTo>
                  <a:cubicBezTo>
                    <a:pt x="-174" y="20057"/>
                    <a:pt x="1502" y="21600"/>
                    <a:pt x="3548" y="21600"/>
                  </a:cubicBezTo>
                  <a:lnTo>
                    <a:pt x="17887" y="21600"/>
                  </a:lnTo>
                  <a:cubicBezTo>
                    <a:pt x="19933" y="21600"/>
                    <a:pt x="21426" y="20057"/>
                    <a:pt x="21426" y="17995"/>
                  </a:cubicBezTo>
                  <a:cubicBezTo>
                    <a:pt x="21426" y="12343"/>
                    <a:pt x="21426" y="9257"/>
                    <a:pt x="21426" y="3589"/>
                  </a:cubicBezTo>
                  <a:cubicBezTo>
                    <a:pt x="21426" y="1543"/>
                    <a:pt x="19750" y="0"/>
                    <a:pt x="1788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4"/>
            <p:cNvSpPr/>
            <p:nvPr/>
          </p:nvSpPr>
          <p:spPr>
            <a:xfrm>
              <a:off x="1783186" y="1415410"/>
              <a:ext cx="97924" cy="35426"/>
            </a:xfrm>
            <a:custGeom>
              <a:avLst/>
              <a:gdLst/>
              <a:ahLst/>
              <a:cxnLst/>
              <a:rect l="l" t="t" r="r" b="b"/>
              <a:pathLst>
                <a:path w="21428" h="21600" extrusionOk="0">
                  <a:moveTo>
                    <a:pt x="3509" y="0"/>
                  </a:moveTo>
                  <a:cubicBezTo>
                    <a:pt x="1480" y="0"/>
                    <a:pt x="0" y="1543"/>
                    <a:pt x="0" y="3589"/>
                  </a:cubicBezTo>
                  <a:cubicBezTo>
                    <a:pt x="0" y="9257"/>
                    <a:pt x="0" y="12343"/>
                    <a:pt x="187" y="17995"/>
                  </a:cubicBezTo>
                  <a:cubicBezTo>
                    <a:pt x="187" y="20057"/>
                    <a:pt x="1661" y="21600"/>
                    <a:pt x="3695" y="21600"/>
                  </a:cubicBezTo>
                  <a:lnTo>
                    <a:pt x="18091" y="21600"/>
                  </a:lnTo>
                  <a:cubicBezTo>
                    <a:pt x="19933" y="21600"/>
                    <a:pt x="21600" y="20057"/>
                    <a:pt x="21413" y="17995"/>
                  </a:cubicBezTo>
                  <a:cubicBezTo>
                    <a:pt x="21227" y="12343"/>
                    <a:pt x="21227" y="9257"/>
                    <a:pt x="21046" y="3589"/>
                  </a:cubicBezTo>
                  <a:cubicBezTo>
                    <a:pt x="20860" y="1543"/>
                    <a:pt x="19379" y="0"/>
                    <a:pt x="1735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4"/>
            <p:cNvSpPr/>
            <p:nvPr/>
          </p:nvSpPr>
          <p:spPr>
            <a:xfrm>
              <a:off x="1895372" y="1415410"/>
              <a:ext cx="99609" cy="35426"/>
            </a:xfrm>
            <a:custGeom>
              <a:avLst/>
              <a:gdLst/>
              <a:ahLst/>
              <a:cxnLst/>
              <a:rect l="l" t="t" r="r" b="b"/>
              <a:pathLst>
                <a:path w="21432" h="21600" extrusionOk="0">
                  <a:moveTo>
                    <a:pt x="3267" y="0"/>
                  </a:moveTo>
                  <a:cubicBezTo>
                    <a:pt x="1456" y="0"/>
                    <a:pt x="0" y="1543"/>
                    <a:pt x="0" y="3589"/>
                  </a:cubicBezTo>
                  <a:cubicBezTo>
                    <a:pt x="183" y="9257"/>
                    <a:pt x="183" y="12343"/>
                    <a:pt x="544" y="17995"/>
                  </a:cubicBezTo>
                  <a:cubicBezTo>
                    <a:pt x="544" y="20057"/>
                    <a:pt x="2178" y="21600"/>
                    <a:pt x="4178" y="21600"/>
                  </a:cubicBezTo>
                  <a:lnTo>
                    <a:pt x="18150" y="21600"/>
                  </a:lnTo>
                  <a:cubicBezTo>
                    <a:pt x="20144" y="21600"/>
                    <a:pt x="21600" y="20057"/>
                    <a:pt x="21417" y="17995"/>
                  </a:cubicBezTo>
                  <a:cubicBezTo>
                    <a:pt x="21056" y="12343"/>
                    <a:pt x="21056" y="9257"/>
                    <a:pt x="20689" y="3589"/>
                  </a:cubicBezTo>
                  <a:cubicBezTo>
                    <a:pt x="20511" y="1543"/>
                    <a:pt x="18878" y="0"/>
                    <a:pt x="1706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4"/>
            <p:cNvSpPr/>
            <p:nvPr/>
          </p:nvSpPr>
          <p:spPr>
            <a:xfrm>
              <a:off x="2007491" y="1415410"/>
              <a:ext cx="101355" cy="35426"/>
            </a:xfrm>
            <a:custGeom>
              <a:avLst/>
              <a:gdLst/>
              <a:ahLst/>
              <a:cxnLst/>
              <a:rect l="l" t="t" r="r" b="b"/>
              <a:pathLst>
                <a:path w="21277" h="21600" extrusionOk="0">
                  <a:moveTo>
                    <a:pt x="3201" y="0"/>
                  </a:moveTo>
                  <a:cubicBezTo>
                    <a:pt x="1256" y="0"/>
                    <a:pt x="-159" y="1543"/>
                    <a:pt x="14" y="3589"/>
                  </a:cubicBezTo>
                  <a:cubicBezTo>
                    <a:pt x="372" y="9257"/>
                    <a:pt x="546" y="12343"/>
                    <a:pt x="903" y="17995"/>
                  </a:cubicBezTo>
                  <a:cubicBezTo>
                    <a:pt x="903" y="20057"/>
                    <a:pt x="2497" y="21600"/>
                    <a:pt x="4443" y="21600"/>
                  </a:cubicBezTo>
                  <a:lnTo>
                    <a:pt x="18075" y="21600"/>
                  </a:lnTo>
                  <a:cubicBezTo>
                    <a:pt x="20026" y="21600"/>
                    <a:pt x="21441" y="20057"/>
                    <a:pt x="21262" y="17995"/>
                  </a:cubicBezTo>
                  <a:cubicBezTo>
                    <a:pt x="20910" y="12343"/>
                    <a:pt x="20558" y="9257"/>
                    <a:pt x="20200" y="3589"/>
                  </a:cubicBezTo>
                  <a:cubicBezTo>
                    <a:pt x="20026" y="1543"/>
                    <a:pt x="18433" y="0"/>
                    <a:pt x="1648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4"/>
            <p:cNvSpPr/>
            <p:nvPr/>
          </p:nvSpPr>
          <p:spPr>
            <a:xfrm>
              <a:off x="2119669" y="1415410"/>
              <a:ext cx="103072" cy="35426"/>
            </a:xfrm>
            <a:custGeom>
              <a:avLst/>
              <a:gdLst/>
              <a:ahLst/>
              <a:cxnLst/>
              <a:rect l="l" t="t" r="r" b="b"/>
              <a:pathLst>
                <a:path w="21291" h="21600" extrusionOk="0">
                  <a:moveTo>
                    <a:pt x="2981" y="0"/>
                  </a:moveTo>
                  <a:cubicBezTo>
                    <a:pt x="1061" y="0"/>
                    <a:pt x="-155" y="1543"/>
                    <a:pt x="16" y="3589"/>
                  </a:cubicBezTo>
                  <a:cubicBezTo>
                    <a:pt x="368" y="9257"/>
                    <a:pt x="714" y="12343"/>
                    <a:pt x="1061" y="17995"/>
                  </a:cubicBezTo>
                  <a:cubicBezTo>
                    <a:pt x="1237" y="20057"/>
                    <a:pt x="2981" y="21600"/>
                    <a:pt x="4896" y="21600"/>
                  </a:cubicBezTo>
                  <a:lnTo>
                    <a:pt x="18309" y="21600"/>
                  </a:lnTo>
                  <a:cubicBezTo>
                    <a:pt x="20229" y="21600"/>
                    <a:pt x="21445" y="20057"/>
                    <a:pt x="21274" y="17995"/>
                  </a:cubicBezTo>
                  <a:cubicBezTo>
                    <a:pt x="20752" y="12343"/>
                    <a:pt x="20400" y="9257"/>
                    <a:pt x="19877" y="3589"/>
                  </a:cubicBezTo>
                  <a:cubicBezTo>
                    <a:pt x="19530" y="1543"/>
                    <a:pt x="17962" y="0"/>
                    <a:pt x="1604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4"/>
            <p:cNvSpPr/>
            <p:nvPr/>
          </p:nvSpPr>
          <p:spPr>
            <a:xfrm>
              <a:off x="2231675" y="1415410"/>
              <a:ext cx="105113" cy="35426"/>
            </a:xfrm>
            <a:custGeom>
              <a:avLst/>
              <a:gdLst/>
              <a:ahLst/>
              <a:cxnLst/>
              <a:rect l="l" t="t" r="r" b="b"/>
              <a:pathLst>
                <a:path w="21032" h="21600" extrusionOk="0">
                  <a:moveTo>
                    <a:pt x="2754" y="0"/>
                  </a:moveTo>
                  <a:cubicBezTo>
                    <a:pt x="1064" y="0"/>
                    <a:pt x="-284" y="1543"/>
                    <a:pt x="52" y="3589"/>
                  </a:cubicBezTo>
                  <a:cubicBezTo>
                    <a:pt x="558" y="9257"/>
                    <a:pt x="899" y="12343"/>
                    <a:pt x="1405" y="17995"/>
                  </a:cubicBezTo>
                  <a:cubicBezTo>
                    <a:pt x="1741" y="20057"/>
                    <a:pt x="3260" y="21600"/>
                    <a:pt x="5115" y="21600"/>
                  </a:cubicBezTo>
                  <a:lnTo>
                    <a:pt x="18278" y="21600"/>
                  </a:lnTo>
                  <a:cubicBezTo>
                    <a:pt x="19968" y="21600"/>
                    <a:pt x="21316" y="20057"/>
                    <a:pt x="20980" y="17995"/>
                  </a:cubicBezTo>
                  <a:cubicBezTo>
                    <a:pt x="20303" y="12343"/>
                    <a:pt x="19968" y="9257"/>
                    <a:pt x="19126" y="3589"/>
                  </a:cubicBezTo>
                  <a:cubicBezTo>
                    <a:pt x="18955" y="1543"/>
                    <a:pt x="17266" y="0"/>
                    <a:pt x="1558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4"/>
            <p:cNvSpPr/>
            <p:nvPr/>
          </p:nvSpPr>
          <p:spPr>
            <a:xfrm>
              <a:off x="2343190" y="1415410"/>
              <a:ext cx="254274" cy="35426"/>
            </a:xfrm>
            <a:custGeom>
              <a:avLst/>
              <a:gdLst/>
              <a:ahLst/>
              <a:cxnLst/>
              <a:rect l="l" t="t" r="r" b="b"/>
              <a:pathLst>
                <a:path w="21420" h="21600" extrusionOk="0">
                  <a:moveTo>
                    <a:pt x="1216" y="0"/>
                  </a:moveTo>
                  <a:cubicBezTo>
                    <a:pt x="435" y="0"/>
                    <a:pt x="-63" y="1543"/>
                    <a:pt x="7" y="3589"/>
                  </a:cubicBezTo>
                  <a:cubicBezTo>
                    <a:pt x="363" y="9257"/>
                    <a:pt x="505" y="12343"/>
                    <a:pt x="790" y="17995"/>
                  </a:cubicBezTo>
                  <a:cubicBezTo>
                    <a:pt x="931" y="20057"/>
                    <a:pt x="1642" y="21600"/>
                    <a:pt x="2423" y="21600"/>
                  </a:cubicBezTo>
                  <a:lnTo>
                    <a:pt x="20258" y="21600"/>
                  </a:lnTo>
                  <a:cubicBezTo>
                    <a:pt x="21041" y="21600"/>
                    <a:pt x="21537" y="20057"/>
                    <a:pt x="21396" y="17995"/>
                  </a:cubicBezTo>
                  <a:cubicBezTo>
                    <a:pt x="20898" y="12343"/>
                    <a:pt x="20684" y="9257"/>
                    <a:pt x="20258" y="3589"/>
                  </a:cubicBezTo>
                  <a:cubicBezTo>
                    <a:pt x="20117" y="1543"/>
                    <a:pt x="19405" y="0"/>
                    <a:pt x="1862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4"/>
            <p:cNvSpPr/>
            <p:nvPr/>
          </p:nvSpPr>
          <p:spPr>
            <a:xfrm>
              <a:off x="882045" y="1456721"/>
              <a:ext cx="145658" cy="35452"/>
            </a:xfrm>
            <a:custGeom>
              <a:avLst/>
              <a:gdLst/>
              <a:ahLst/>
              <a:cxnLst/>
              <a:rect l="l" t="t" r="r" b="b"/>
              <a:pathLst>
                <a:path w="21192" h="21600" extrusionOk="0">
                  <a:moveTo>
                    <a:pt x="4829" y="0"/>
                  </a:moveTo>
                  <a:cubicBezTo>
                    <a:pt x="3600" y="0"/>
                    <a:pt x="2252" y="1542"/>
                    <a:pt x="2004" y="3603"/>
                  </a:cubicBezTo>
                  <a:cubicBezTo>
                    <a:pt x="1268" y="9266"/>
                    <a:pt x="899" y="12350"/>
                    <a:pt x="43" y="17997"/>
                  </a:cubicBezTo>
                  <a:cubicBezTo>
                    <a:pt x="-205" y="20058"/>
                    <a:pt x="655" y="21600"/>
                    <a:pt x="2004" y="21600"/>
                  </a:cubicBezTo>
                  <a:lnTo>
                    <a:pt x="16733" y="21600"/>
                  </a:lnTo>
                  <a:cubicBezTo>
                    <a:pt x="18082" y="21600"/>
                    <a:pt x="19310" y="20058"/>
                    <a:pt x="19554" y="17997"/>
                  </a:cubicBezTo>
                  <a:cubicBezTo>
                    <a:pt x="20167" y="12350"/>
                    <a:pt x="20535" y="9266"/>
                    <a:pt x="21151" y="3603"/>
                  </a:cubicBezTo>
                  <a:cubicBezTo>
                    <a:pt x="21395" y="1542"/>
                    <a:pt x="20535" y="0"/>
                    <a:pt x="1918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4"/>
            <p:cNvSpPr/>
            <p:nvPr/>
          </p:nvSpPr>
          <p:spPr>
            <a:xfrm>
              <a:off x="1033020" y="1456721"/>
              <a:ext cx="109400" cy="35452"/>
            </a:xfrm>
            <a:custGeom>
              <a:avLst/>
              <a:gdLst/>
              <a:ahLst/>
              <a:cxnLst/>
              <a:rect l="l" t="t" r="r" b="b"/>
              <a:pathLst>
                <a:path w="21063" h="21600" extrusionOk="0">
                  <a:moveTo>
                    <a:pt x="5742" y="0"/>
                  </a:moveTo>
                  <a:cubicBezTo>
                    <a:pt x="3953" y="0"/>
                    <a:pt x="2332" y="1542"/>
                    <a:pt x="2004" y="3603"/>
                  </a:cubicBezTo>
                  <a:cubicBezTo>
                    <a:pt x="1194" y="9266"/>
                    <a:pt x="870" y="12350"/>
                    <a:pt x="55" y="17997"/>
                  </a:cubicBezTo>
                  <a:cubicBezTo>
                    <a:pt x="-268" y="20058"/>
                    <a:pt x="870" y="21600"/>
                    <a:pt x="2655" y="21600"/>
                  </a:cubicBezTo>
                  <a:lnTo>
                    <a:pt x="15650" y="21600"/>
                  </a:lnTo>
                  <a:cubicBezTo>
                    <a:pt x="17435" y="21600"/>
                    <a:pt x="19060" y="20058"/>
                    <a:pt x="19219" y="17997"/>
                  </a:cubicBezTo>
                  <a:cubicBezTo>
                    <a:pt x="20035" y="12350"/>
                    <a:pt x="20358" y="9266"/>
                    <a:pt x="21009" y="3603"/>
                  </a:cubicBezTo>
                  <a:cubicBezTo>
                    <a:pt x="21332" y="1542"/>
                    <a:pt x="20194" y="0"/>
                    <a:pt x="1840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4"/>
            <p:cNvSpPr/>
            <p:nvPr/>
          </p:nvSpPr>
          <p:spPr>
            <a:xfrm>
              <a:off x="1149644" y="1456721"/>
              <a:ext cx="108116" cy="35452"/>
            </a:xfrm>
            <a:custGeom>
              <a:avLst/>
              <a:gdLst/>
              <a:ahLst/>
              <a:cxnLst/>
              <a:rect l="l" t="t" r="r" b="b"/>
              <a:pathLst>
                <a:path w="21296" h="21600" extrusionOk="0">
                  <a:moveTo>
                    <a:pt x="5499" y="0"/>
                  </a:moveTo>
                  <a:cubicBezTo>
                    <a:pt x="3667" y="0"/>
                    <a:pt x="2010" y="1542"/>
                    <a:pt x="1842" y="3603"/>
                  </a:cubicBezTo>
                  <a:cubicBezTo>
                    <a:pt x="1175" y="9266"/>
                    <a:pt x="677" y="12350"/>
                    <a:pt x="16" y="17997"/>
                  </a:cubicBezTo>
                  <a:cubicBezTo>
                    <a:pt x="-152" y="20058"/>
                    <a:pt x="1013" y="21600"/>
                    <a:pt x="2839" y="21600"/>
                  </a:cubicBezTo>
                  <a:lnTo>
                    <a:pt x="16133" y="21600"/>
                  </a:lnTo>
                  <a:cubicBezTo>
                    <a:pt x="17959" y="21600"/>
                    <a:pt x="19622" y="20058"/>
                    <a:pt x="19785" y="17997"/>
                  </a:cubicBezTo>
                  <a:cubicBezTo>
                    <a:pt x="20451" y="12350"/>
                    <a:pt x="20619" y="9266"/>
                    <a:pt x="21280" y="3603"/>
                  </a:cubicBezTo>
                  <a:cubicBezTo>
                    <a:pt x="21448" y="1542"/>
                    <a:pt x="20283" y="0"/>
                    <a:pt x="1845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4"/>
            <p:cNvSpPr/>
            <p:nvPr/>
          </p:nvSpPr>
          <p:spPr>
            <a:xfrm>
              <a:off x="1266900" y="1456721"/>
              <a:ext cx="106348" cy="35452"/>
            </a:xfrm>
            <a:custGeom>
              <a:avLst/>
              <a:gdLst/>
              <a:ahLst/>
              <a:cxnLst/>
              <a:rect l="l" t="t" r="r" b="b"/>
              <a:pathLst>
                <a:path w="21443" h="21600" extrusionOk="0">
                  <a:moveTo>
                    <a:pt x="5117" y="0"/>
                  </a:moveTo>
                  <a:cubicBezTo>
                    <a:pt x="3243" y="0"/>
                    <a:pt x="1712" y="1542"/>
                    <a:pt x="1374" y="3603"/>
                  </a:cubicBezTo>
                  <a:cubicBezTo>
                    <a:pt x="863" y="9266"/>
                    <a:pt x="525" y="12350"/>
                    <a:pt x="15" y="17997"/>
                  </a:cubicBezTo>
                  <a:cubicBezTo>
                    <a:pt x="-157" y="20058"/>
                    <a:pt x="1202" y="21600"/>
                    <a:pt x="3076" y="21600"/>
                  </a:cubicBezTo>
                  <a:lnTo>
                    <a:pt x="16513" y="21600"/>
                  </a:lnTo>
                  <a:cubicBezTo>
                    <a:pt x="18382" y="21600"/>
                    <a:pt x="20084" y="20058"/>
                    <a:pt x="20251" y="17997"/>
                  </a:cubicBezTo>
                  <a:cubicBezTo>
                    <a:pt x="20594" y="12350"/>
                    <a:pt x="20933" y="9266"/>
                    <a:pt x="21443" y="3603"/>
                  </a:cubicBezTo>
                  <a:cubicBezTo>
                    <a:pt x="21443" y="1542"/>
                    <a:pt x="20251" y="0"/>
                    <a:pt x="1838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4"/>
            <p:cNvSpPr/>
            <p:nvPr/>
          </p:nvSpPr>
          <p:spPr>
            <a:xfrm>
              <a:off x="1383368" y="1456721"/>
              <a:ext cx="104670" cy="35452"/>
            </a:xfrm>
            <a:custGeom>
              <a:avLst/>
              <a:gdLst/>
              <a:ahLst/>
              <a:cxnLst/>
              <a:rect l="l" t="t" r="r" b="b"/>
              <a:pathLst>
                <a:path w="21440" h="21600" extrusionOk="0">
                  <a:moveTo>
                    <a:pt x="4839" y="0"/>
                  </a:moveTo>
                  <a:cubicBezTo>
                    <a:pt x="2935" y="0"/>
                    <a:pt x="1380" y="1542"/>
                    <a:pt x="1211" y="3603"/>
                  </a:cubicBezTo>
                  <a:cubicBezTo>
                    <a:pt x="693" y="9266"/>
                    <a:pt x="518" y="12350"/>
                    <a:pt x="0" y="17997"/>
                  </a:cubicBezTo>
                  <a:cubicBezTo>
                    <a:pt x="0" y="20058"/>
                    <a:pt x="1380" y="21600"/>
                    <a:pt x="3284" y="21600"/>
                  </a:cubicBezTo>
                  <a:lnTo>
                    <a:pt x="16935" y="21600"/>
                  </a:lnTo>
                  <a:cubicBezTo>
                    <a:pt x="18834" y="21600"/>
                    <a:pt x="20563" y="20058"/>
                    <a:pt x="20563" y="17997"/>
                  </a:cubicBezTo>
                  <a:cubicBezTo>
                    <a:pt x="20907" y="12350"/>
                    <a:pt x="21082" y="9266"/>
                    <a:pt x="21425" y="3603"/>
                  </a:cubicBezTo>
                  <a:cubicBezTo>
                    <a:pt x="21600" y="1542"/>
                    <a:pt x="20214" y="0"/>
                    <a:pt x="1831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4"/>
            <p:cNvSpPr/>
            <p:nvPr/>
          </p:nvSpPr>
          <p:spPr>
            <a:xfrm>
              <a:off x="1500550" y="1456721"/>
              <a:ext cx="102984" cy="35452"/>
            </a:xfrm>
            <a:custGeom>
              <a:avLst/>
              <a:gdLst/>
              <a:ahLst/>
              <a:cxnLst/>
              <a:rect l="l" t="t" r="r" b="b"/>
              <a:pathLst>
                <a:path w="21436" h="21600" extrusionOk="0">
                  <a:moveTo>
                    <a:pt x="4404" y="0"/>
                  </a:moveTo>
                  <a:cubicBezTo>
                    <a:pt x="2469" y="0"/>
                    <a:pt x="889" y="1542"/>
                    <a:pt x="889" y="3603"/>
                  </a:cubicBezTo>
                  <a:cubicBezTo>
                    <a:pt x="540" y="9266"/>
                    <a:pt x="363" y="12350"/>
                    <a:pt x="13" y="17997"/>
                  </a:cubicBezTo>
                  <a:cubicBezTo>
                    <a:pt x="-164" y="20058"/>
                    <a:pt x="1416" y="21600"/>
                    <a:pt x="3351" y="21600"/>
                  </a:cubicBezTo>
                  <a:lnTo>
                    <a:pt x="17222" y="21600"/>
                  </a:lnTo>
                  <a:cubicBezTo>
                    <a:pt x="19152" y="21600"/>
                    <a:pt x="20909" y="20058"/>
                    <a:pt x="20909" y="17997"/>
                  </a:cubicBezTo>
                  <a:cubicBezTo>
                    <a:pt x="21081" y="12350"/>
                    <a:pt x="21081" y="9266"/>
                    <a:pt x="21436" y="3603"/>
                  </a:cubicBezTo>
                  <a:cubicBezTo>
                    <a:pt x="21436" y="1542"/>
                    <a:pt x="20028" y="0"/>
                    <a:pt x="1809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4"/>
            <p:cNvSpPr/>
            <p:nvPr/>
          </p:nvSpPr>
          <p:spPr>
            <a:xfrm>
              <a:off x="1617797" y="1456721"/>
              <a:ext cx="100454" cy="35452"/>
            </a:xfrm>
            <a:custGeom>
              <a:avLst/>
              <a:gdLst/>
              <a:ahLst/>
              <a:cxnLst/>
              <a:rect l="l" t="t" r="r" b="b"/>
              <a:pathLst>
                <a:path w="21432" h="21600" extrusionOk="0">
                  <a:moveTo>
                    <a:pt x="3975" y="0"/>
                  </a:moveTo>
                  <a:cubicBezTo>
                    <a:pt x="1991" y="0"/>
                    <a:pt x="372" y="1542"/>
                    <a:pt x="372" y="3603"/>
                  </a:cubicBezTo>
                  <a:cubicBezTo>
                    <a:pt x="196" y="9266"/>
                    <a:pt x="196" y="12350"/>
                    <a:pt x="14" y="17997"/>
                  </a:cubicBezTo>
                  <a:cubicBezTo>
                    <a:pt x="-168" y="20058"/>
                    <a:pt x="1452" y="21600"/>
                    <a:pt x="3435" y="21600"/>
                  </a:cubicBezTo>
                  <a:lnTo>
                    <a:pt x="17653" y="21600"/>
                  </a:lnTo>
                  <a:cubicBezTo>
                    <a:pt x="19631" y="21600"/>
                    <a:pt x="21250" y="20058"/>
                    <a:pt x="21250" y="17997"/>
                  </a:cubicBezTo>
                  <a:cubicBezTo>
                    <a:pt x="21432" y="12350"/>
                    <a:pt x="21432" y="9266"/>
                    <a:pt x="21432" y="3603"/>
                  </a:cubicBezTo>
                  <a:cubicBezTo>
                    <a:pt x="21432" y="1542"/>
                    <a:pt x="19989" y="0"/>
                    <a:pt x="1801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4"/>
            <p:cNvSpPr/>
            <p:nvPr/>
          </p:nvSpPr>
          <p:spPr>
            <a:xfrm>
              <a:off x="1734257" y="1456721"/>
              <a:ext cx="100389" cy="35452"/>
            </a:xfrm>
            <a:custGeom>
              <a:avLst/>
              <a:gdLst/>
              <a:ahLst/>
              <a:cxnLst/>
              <a:rect l="l" t="t" r="r" b="b"/>
              <a:pathLst>
                <a:path w="21600" h="21600" extrusionOk="0">
                  <a:moveTo>
                    <a:pt x="3633" y="0"/>
                  </a:moveTo>
                  <a:cubicBezTo>
                    <a:pt x="1633" y="0"/>
                    <a:pt x="183" y="1542"/>
                    <a:pt x="183" y="3603"/>
                  </a:cubicBezTo>
                  <a:cubicBezTo>
                    <a:pt x="0" y="9266"/>
                    <a:pt x="0" y="12350"/>
                    <a:pt x="0" y="17997"/>
                  </a:cubicBezTo>
                  <a:cubicBezTo>
                    <a:pt x="0" y="20058"/>
                    <a:pt x="1633" y="21600"/>
                    <a:pt x="3633" y="21600"/>
                  </a:cubicBezTo>
                  <a:lnTo>
                    <a:pt x="18150" y="21600"/>
                  </a:lnTo>
                  <a:cubicBezTo>
                    <a:pt x="20150" y="21600"/>
                    <a:pt x="21600" y="20058"/>
                    <a:pt x="21600" y="17997"/>
                  </a:cubicBezTo>
                  <a:cubicBezTo>
                    <a:pt x="21417" y="12350"/>
                    <a:pt x="21417" y="9266"/>
                    <a:pt x="21417" y="3603"/>
                  </a:cubicBezTo>
                  <a:cubicBezTo>
                    <a:pt x="21239" y="1542"/>
                    <a:pt x="19783" y="0"/>
                    <a:pt x="1778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4"/>
            <p:cNvSpPr/>
            <p:nvPr/>
          </p:nvSpPr>
          <p:spPr>
            <a:xfrm>
              <a:off x="1849827" y="1456721"/>
              <a:ext cx="102067" cy="35452"/>
            </a:xfrm>
            <a:custGeom>
              <a:avLst/>
              <a:gdLst/>
              <a:ahLst/>
              <a:cxnLst/>
              <a:rect l="l" t="t" r="r" b="b"/>
              <a:pathLst>
                <a:path w="21600" h="21600" extrusionOk="0">
                  <a:moveTo>
                    <a:pt x="3393" y="0"/>
                  </a:moveTo>
                  <a:cubicBezTo>
                    <a:pt x="1426" y="0"/>
                    <a:pt x="0" y="1542"/>
                    <a:pt x="0" y="3603"/>
                  </a:cubicBezTo>
                  <a:cubicBezTo>
                    <a:pt x="180" y="9266"/>
                    <a:pt x="180" y="12350"/>
                    <a:pt x="355" y="17997"/>
                  </a:cubicBezTo>
                  <a:cubicBezTo>
                    <a:pt x="355" y="20058"/>
                    <a:pt x="1962" y="21600"/>
                    <a:pt x="3929" y="21600"/>
                  </a:cubicBezTo>
                  <a:lnTo>
                    <a:pt x="18207" y="21600"/>
                  </a:lnTo>
                  <a:cubicBezTo>
                    <a:pt x="20174" y="21600"/>
                    <a:pt x="21600" y="20058"/>
                    <a:pt x="21600" y="17997"/>
                  </a:cubicBezTo>
                  <a:cubicBezTo>
                    <a:pt x="21245" y="12350"/>
                    <a:pt x="21245" y="9266"/>
                    <a:pt x="20884" y="3603"/>
                  </a:cubicBezTo>
                  <a:cubicBezTo>
                    <a:pt x="20884" y="1542"/>
                    <a:pt x="19278" y="0"/>
                    <a:pt x="1731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4"/>
            <p:cNvSpPr/>
            <p:nvPr/>
          </p:nvSpPr>
          <p:spPr>
            <a:xfrm>
              <a:off x="1965323" y="1456721"/>
              <a:ext cx="103037" cy="35452"/>
            </a:xfrm>
            <a:custGeom>
              <a:avLst/>
              <a:gdLst/>
              <a:ahLst/>
              <a:cxnLst/>
              <a:rect l="l" t="t" r="r" b="b"/>
              <a:pathLst>
                <a:path w="21278" h="21600" extrusionOk="0">
                  <a:moveTo>
                    <a:pt x="3150" y="0"/>
                  </a:moveTo>
                  <a:cubicBezTo>
                    <a:pt x="1231" y="0"/>
                    <a:pt x="-161" y="1542"/>
                    <a:pt x="15" y="3603"/>
                  </a:cubicBezTo>
                  <a:cubicBezTo>
                    <a:pt x="186" y="9266"/>
                    <a:pt x="362" y="12350"/>
                    <a:pt x="538" y="17997"/>
                  </a:cubicBezTo>
                  <a:cubicBezTo>
                    <a:pt x="708" y="20058"/>
                    <a:pt x="2276" y="21600"/>
                    <a:pt x="4195" y="21600"/>
                  </a:cubicBezTo>
                  <a:lnTo>
                    <a:pt x="18128" y="21600"/>
                  </a:lnTo>
                  <a:cubicBezTo>
                    <a:pt x="20047" y="21600"/>
                    <a:pt x="21439" y="20058"/>
                    <a:pt x="21263" y="17997"/>
                  </a:cubicBezTo>
                  <a:cubicBezTo>
                    <a:pt x="20916" y="12350"/>
                    <a:pt x="20740" y="9266"/>
                    <a:pt x="20394" y="3603"/>
                  </a:cubicBezTo>
                  <a:cubicBezTo>
                    <a:pt x="20218" y="1542"/>
                    <a:pt x="18650" y="0"/>
                    <a:pt x="1673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4"/>
            <p:cNvSpPr/>
            <p:nvPr/>
          </p:nvSpPr>
          <p:spPr>
            <a:xfrm>
              <a:off x="2080040" y="1456721"/>
              <a:ext cx="105568" cy="35452"/>
            </a:xfrm>
            <a:custGeom>
              <a:avLst/>
              <a:gdLst/>
              <a:ahLst/>
              <a:cxnLst/>
              <a:rect l="l" t="t" r="r" b="b"/>
              <a:pathLst>
                <a:path w="21286" h="21600" extrusionOk="0">
                  <a:moveTo>
                    <a:pt x="3076" y="0"/>
                  </a:moveTo>
                  <a:cubicBezTo>
                    <a:pt x="1202" y="0"/>
                    <a:pt x="-157" y="1542"/>
                    <a:pt x="15" y="3603"/>
                  </a:cubicBezTo>
                  <a:cubicBezTo>
                    <a:pt x="353" y="9266"/>
                    <a:pt x="692" y="12350"/>
                    <a:pt x="1035" y="17997"/>
                  </a:cubicBezTo>
                  <a:cubicBezTo>
                    <a:pt x="1202" y="20058"/>
                    <a:pt x="2732" y="21600"/>
                    <a:pt x="4607" y="21600"/>
                  </a:cubicBezTo>
                  <a:lnTo>
                    <a:pt x="18210" y="21600"/>
                  </a:lnTo>
                  <a:cubicBezTo>
                    <a:pt x="20084" y="21600"/>
                    <a:pt x="21443" y="20058"/>
                    <a:pt x="21271" y="17997"/>
                  </a:cubicBezTo>
                  <a:cubicBezTo>
                    <a:pt x="20761" y="12350"/>
                    <a:pt x="20423" y="9266"/>
                    <a:pt x="19912" y="3603"/>
                  </a:cubicBezTo>
                  <a:cubicBezTo>
                    <a:pt x="19741" y="1542"/>
                    <a:pt x="18210" y="0"/>
                    <a:pt x="1634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4"/>
            <p:cNvSpPr/>
            <p:nvPr/>
          </p:nvSpPr>
          <p:spPr>
            <a:xfrm>
              <a:off x="2195579" y="1456721"/>
              <a:ext cx="107276" cy="35452"/>
            </a:xfrm>
            <a:custGeom>
              <a:avLst/>
              <a:gdLst/>
              <a:ahLst/>
              <a:cxnLst/>
              <a:rect l="l" t="t" r="r" b="b"/>
              <a:pathLst>
                <a:path w="21297" h="21600" extrusionOk="0">
                  <a:moveTo>
                    <a:pt x="2865" y="0"/>
                  </a:moveTo>
                  <a:cubicBezTo>
                    <a:pt x="1020" y="0"/>
                    <a:pt x="-149" y="1542"/>
                    <a:pt x="15" y="3603"/>
                  </a:cubicBezTo>
                  <a:cubicBezTo>
                    <a:pt x="517" y="9266"/>
                    <a:pt x="686" y="12350"/>
                    <a:pt x="1358" y="17997"/>
                  </a:cubicBezTo>
                  <a:cubicBezTo>
                    <a:pt x="1522" y="20058"/>
                    <a:pt x="3198" y="21600"/>
                    <a:pt x="5038" y="21600"/>
                  </a:cubicBezTo>
                  <a:lnTo>
                    <a:pt x="18268" y="21600"/>
                  </a:lnTo>
                  <a:cubicBezTo>
                    <a:pt x="20113" y="21600"/>
                    <a:pt x="21451" y="20058"/>
                    <a:pt x="21282" y="17997"/>
                  </a:cubicBezTo>
                  <a:cubicBezTo>
                    <a:pt x="20616" y="12350"/>
                    <a:pt x="20277" y="9266"/>
                    <a:pt x="19611" y="3603"/>
                  </a:cubicBezTo>
                  <a:cubicBezTo>
                    <a:pt x="19272" y="1542"/>
                    <a:pt x="17766" y="0"/>
                    <a:pt x="1592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4"/>
            <p:cNvSpPr/>
            <p:nvPr/>
          </p:nvSpPr>
          <p:spPr>
            <a:xfrm>
              <a:off x="2310296" y="1456721"/>
              <a:ext cx="109166" cy="35452"/>
            </a:xfrm>
            <a:custGeom>
              <a:avLst/>
              <a:gdLst/>
              <a:ahLst/>
              <a:cxnLst/>
              <a:rect l="l" t="t" r="r" b="b"/>
              <a:pathLst>
                <a:path w="21179" h="21600" extrusionOk="0">
                  <a:moveTo>
                    <a:pt x="2800" y="0"/>
                  </a:moveTo>
                  <a:cubicBezTo>
                    <a:pt x="997" y="0"/>
                    <a:pt x="-145" y="1542"/>
                    <a:pt x="15" y="3603"/>
                  </a:cubicBezTo>
                  <a:cubicBezTo>
                    <a:pt x="671" y="9266"/>
                    <a:pt x="997" y="12350"/>
                    <a:pt x="1653" y="17997"/>
                  </a:cubicBezTo>
                  <a:cubicBezTo>
                    <a:pt x="1979" y="20058"/>
                    <a:pt x="3617" y="21600"/>
                    <a:pt x="5415" y="21600"/>
                  </a:cubicBezTo>
                  <a:lnTo>
                    <a:pt x="18344" y="21600"/>
                  </a:lnTo>
                  <a:cubicBezTo>
                    <a:pt x="20148" y="21600"/>
                    <a:pt x="21455" y="20058"/>
                    <a:pt x="21129" y="17997"/>
                  </a:cubicBezTo>
                  <a:cubicBezTo>
                    <a:pt x="20308" y="12350"/>
                    <a:pt x="19982" y="9266"/>
                    <a:pt x="19166" y="3603"/>
                  </a:cubicBezTo>
                  <a:cubicBezTo>
                    <a:pt x="19000" y="1542"/>
                    <a:pt x="17362" y="0"/>
                    <a:pt x="1556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4"/>
            <p:cNvSpPr/>
            <p:nvPr/>
          </p:nvSpPr>
          <p:spPr>
            <a:xfrm>
              <a:off x="2425657" y="1456721"/>
              <a:ext cx="194581" cy="35452"/>
            </a:xfrm>
            <a:custGeom>
              <a:avLst/>
              <a:gdLst/>
              <a:ahLst/>
              <a:cxnLst/>
              <a:rect l="l" t="t" r="r" b="b"/>
              <a:pathLst>
                <a:path w="21295" h="21600" extrusionOk="0">
                  <a:moveTo>
                    <a:pt x="1510" y="0"/>
                  </a:moveTo>
                  <a:cubicBezTo>
                    <a:pt x="492" y="0"/>
                    <a:pt x="-152" y="1542"/>
                    <a:pt x="32" y="3603"/>
                  </a:cubicBezTo>
                  <a:cubicBezTo>
                    <a:pt x="492" y="9266"/>
                    <a:pt x="679" y="12350"/>
                    <a:pt x="1139" y="17997"/>
                  </a:cubicBezTo>
                  <a:cubicBezTo>
                    <a:pt x="1323" y="20058"/>
                    <a:pt x="2247" y="21600"/>
                    <a:pt x="3261" y="21600"/>
                  </a:cubicBezTo>
                  <a:lnTo>
                    <a:pt x="19786" y="21600"/>
                  </a:lnTo>
                  <a:cubicBezTo>
                    <a:pt x="20804" y="21600"/>
                    <a:pt x="21448" y="20058"/>
                    <a:pt x="21264" y="17997"/>
                  </a:cubicBezTo>
                  <a:cubicBezTo>
                    <a:pt x="20617" y="12350"/>
                    <a:pt x="20340" y="9266"/>
                    <a:pt x="19786" y="3603"/>
                  </a:cubicBezTo>
                  <a:cubicBezTo>
                    <a:pt x="19603" y="1542"/>
                    <a:pt x="18679" y="0"/>
                    <a:pt x="1766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4"/>
            <p:cNvSpPr/>
            <p:nvPr/>
          </p:nvSpPr>
          <p:spPr>
            <a:xfrm>
              <a:off x="859300" y="1498059"/>
              <a:ext cx="182706" cy="35425"/>
            </a:xfrm>
            <a:custGeom>
              <a:avLst/>
              <a:gdLst/>
              <a:ahLst/>
              <a:cxnLst/>
              <a:rect l="l" t="t" r="r" b="b"/>
              <a:pathLst>
                <a:path w="21267" h="21600" extrusionOk="0">
                  <a:moveTo>
                    <a:pt x="3955" y="0"/>
                  </a:moveTo>
                  <a:cubicBezTo>
                    <a:pt x="2877" y="0"/>
                    <a:pt x="1798" y="1543"/>
                    <a:pt x="1599" y="3605"/>
                  </a:cubicBezTo>
                  <a:cubicBezTo>
                    <a:pt x="1010" y="9257"/>
                    <a:pt x="619" y="11839"/>
                    <a:pt x="30" y="18011"/>
                  </a:cubicBezTo>
                  <a:cubicBezTo>
                    <a:pt x="-168" y="19554"/>
                    <a:pt x="619" y="21600"/>
                    <a:pt x="1698" y="21600"/>
                  </a:cubicBezTo>
                  <a:lnTo>
                    <a:pt x="17702" y="21600"/>
                  </a:lnTo>
                  <a:cubicBezTo>
                    <a:pt x="18781" y="21600"/>
                    <a:pt x="19863" y="19554"/>
                    <a:pt x="20059" y="18011"/>
                  </a:cubicBezTo>
                  <a:cubicBezTo>
                    <a:pt x="20548" y="11839"/>
                    <a:pt x="20747" y="9257"/>
                    <a:pt x="21237" y="3605"/>
                  </a:cubicBezTo>
                  <a:cubicBezTo>
                    <a:pt x="21432" y="1543"/>
                    <a:pt x="20648" y="0"/>
                    <a:pt x="1956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4"/>
            <p:cNvSpPr/>
            <p:nvPr/>
          </p:nvSpPr>
          <p:spPr>
            <a:xfrm>
              <a:off x="1048229" y="1498059"/>
              <a:ext cx="111877" cy="35425"/>
            </a:xfrm>
            <a:custGeom>
              <a:avLst/>
              <a:gdLst/>
              <a:ahLst/>
              <a:cxnLst/>
              <a:rect l="l" t="t" r="r" b="b"/>
              <a:pathLst>
                <a:path w="21065" h="21600" extrusionOk="0">
                  <a:moveTo>
                    <a:pt x="5610" y="0"/>
                  </a:moveTo>
                  <a:cubicBezTo>
                    <a:pt x="3864" y="0"/>
                    <a:pt x="2275" y="1543"/>
                    <a:pt x="1959" y="3605"/>
                  </a:cubicBezTo>
                  <a:cubicBezTo>
                    <a:pt x="1161" y="9257"/>
                    <a:pt x="845" y="11839"/>
                    <a:pt x="48" y="18011"/>
                  </a:cubicBezTo>
                  <a:cubicBezTo>
                    <a:pt x="-268" y="19554"/>
                    <a:pt x="1001" y="21600"/>
                    <a:pt x="2751" y="21600"/>
                  </a:cubicBezTo>
                  <a:lnTo>
                    <a:pt x="15775" y="21600"/>
                  </a:lnTo>
                  <a:cubicBezTo>
                    <a:pt x="17521" y="21600"/>
                    <a:pt x="19110" y="19554"/>
                    <a:pt x="19426" y="18011"/>
                  </a:cubicBezTo>
                  <a:cubicBezTo>
                    <a:pt x="20063" y="11839"/>
                    <a:pt x="20379" y="9257"/>
                    <a:pt x="21016" y="3605"/>
                  </a:cubicBezTo>
                  <a:cubicBezTo>
                    <a:pt x="21332" y="1543"/>
                    <a:pt x="20063" y="0"/>
                    <a:pt x="1831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4"/>
            <p:cNvSpPr/>
            <p:nvPr/>
          </p:nvSpPr>
          <p:spPr>
            <a:xfrm>
              <a:off x="1168195" y="1498059"/>
              <a:ext cx="109799" cy="35425"/>
            </a:xfrm>
            <a:custGeom>
              <a:avLst/>
              <a:gdLst/>
              <a:ahLst/>
              <a:cxnLst/>
              <a:rect l="l" t="t" r="r" b="b"/>
              <a:pathLst>
                <a:path w="21302" h="21600" extrusionOk="0">
                  <a:moveTo>
                    <a:pt x="5418" y="0"/>
                  </a:moveTo>
                  <a:cubicBezTo>
                    <a:pt x="3615" y="0"/>
                    <a:pt x="1982" y="1543"/>
                    <a:pt x="1651" y="3605"/>
                  </a:cubicBezTo>
                  <a:cubicBezTo>
                    <a:pt x="995" y="9257"/>
                    <a:pt x="669" y="11839"/>
                    <a:pt x="13" y="18011"/>
                  </a:cubicBezTo>
                  <a:cubicBezTo>
                    <a:pt x="-147" y="19554"/>
                    <a:pt x="1160" y="21600"/>
                    <a:pt x="2964" y="21600"/>
                  </a:cubicBezTo>
                  <a:lnTo>
                    <a:pt x="16218" y="21600"/>
                  </a:lnTo>
                  <a:cubicBezTo>
                    <a:pt x="18182" y="21600"/>
                    <a:pt x="19815" y="19554"/>
                    <a:pt x="19980" y="18011"/>
                  </a:cubicBezTo>
                  <a:cubicBezTo>
                    <a:pt x="20471" y="11839"/>
                    <a:pt x="20797" y="9257"/>
                    <a:pt x="21288" y="3605"/>
                  </a:cubicBezTo>
                  <a:cubicBezTo>
                    <a:pt x="21453" y="1543"/>
                    <a:pt x="20146" y="0"/>
                    <a:pt x="1834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4"/>
            <p:cNvSpPr/>
            <p:nvPr/>
          </p:nvSpPr>
          <p:spPr>
            <a:xfrm>
              <a:off x="1287974" y="1498059"/>
              <a:ext cx="108120" cy="35425"/>
            </a:xfrm>
            <a:custGeom>
              <a:avLst/>
              <a:gdLst/>
              <a:ahLst/>
              <a:cxnLst/>
              <a:rect l="l" t="t" r="r" b="b"/>
              <a:pathLst>
                <a:path w="21297" h="21600" extrusionOk="0">
                  <a:moveTo>
                    <a:pt x="5003" y="0"/>
                  </a:moveTo>
                  <a:cubicBezTo>
                    <a:pt x="3172" y="0"/>
                    <a:pt x="1514" y="1543"/>
                    <a:pt x="1346" y="3605"/>
                  </a:cubicBezTo>
                  <a:cubicBezTo>
                    <a:pt x="848" y="9257"/>
                    <a:pt x="517" y="11839"/>
                    <a:pt x="14" y="18011"/>
                  </a:cubicBezTo>
                  <a:cubicBezTo>
                    <a:pt x="-149" y="19554"/>
                    <a:pt x="1178" y="21600"/>
                    <a:pt x="3172" y="21600"/>
                  </a:cubicBezTo>
                  <a:lnTo>
                    <a:pt x="16629" y="21600"/>
                  </a:lnTo>
                  <a:cubicBezTo>
                    <a:pt x="18460" y="21600"/>
                    <a:pt x="20118" y="19554"/>
                    <a:pt x="20286" y="18011"/>
                  </a:cubicBezTo>
                  <a:cubicBezTo>
                    <a:pt x="20785" y="11839"/>
                    <a:pt x="20953" y="9257"/>
                    <a:pt x="21283" y="3605"/>
                  </a:cubicBezTo>
                  <a:cubicBezTo>
                    <a:pt x="21451" y="1543"/>
                    <a:pt x="20118" y="0"/>
                    <a:pt x="1829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4"/>
            <p:cNvSpPr/>
            <p:nvPr/>
          </p:nvSpPr>
          <p:spPr>
            <a:xfrm>
              <a:off x="1408604" y="1498059"/>
              <a:ext cx="106343" cy="35425"/>
            </a:xfrm>
            <a:custGeom>
              <a:avLst/>
              <a:gdLst/>
              <a:ahLst/>
              <a:cxnLst/>
              <a:rect l="l" t="t" r="r" b="b"/>
              <a:pathLst>
                <a:path w="21447" h="21600" extrusionOk="0">
                  <a:moveTo>
                    <a:pt x="4606" y="0"/>
                  </a:moveTo>
                  <a:cubicBezTo>
                    <a:pt x="2737" y="0"/>
                    <a:pt x="1206" y="1543"/>
                    <a:pt x="1034" y="3605"/>
                  </a:cubicBezTo>
                  <a:cubicBezTo>
                    <a:pt x="524" y="9257"/>
                    <a:pt x="357" y="11839"/>
                    <a:pt x="14" y="18011"/>
                  </a:cubicBezTo>
                  <a:cubicBezTo>
                    <a:pt x="-153" y="19554"/>
                    <a:pt x="1206" y="21600"/>
                    <a:pt x="3247" y="21600"/>
                  </a:cubicBezTo>
                  <a:lnTo>
                    <a:pt x="17026" y="21600"/>
                  </a:lnTo>
                  <a:cubicBezTo>
                    <a:pt x="18895" y="21600"/>
                    <a:pt x="20598" y="19554"/>
                    <a:pt x="20770" y="18011"/>
                  </a:cubicBezTo>
                  <a:cubicBezTo>
                    <a:pt x="20937" y="11839"/>
                    <a:pt x="21109" y="9257"/>
                    <a:pt x="21447" y="3605"/>
                  </a:cubicBezTo>
                  <a:cubicBezTo>
                    <a:pt x="21447" y="1543"/>
                    <a:pt x="20088" y="0"/>
                    <a:pt x="1821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4"/>
            <p:cNvSpPr/>
            <p:nvPr/>
          </p:nvSpPr>
          <p:spPr>
            <a:xfrm>
              <a:off x="1528387" y="1498059"/>
              <a:ext cx="104659" cy="35425"/>
            </a:xfrm>
            <a:custGeom>
              <a:avLst/>
              <a:gdLst/>
              <a:ahLst/>
              <a:cxnLst/>
              <a:rect l="l" t="t" r="r" b="b"/>
              <a:pathLst>
                <a:path w="21443" h="21600" extrusionOk="0">
                  <a:moveTo>
                    <a:pt x="4334" y="0"/>
                  </a:moveTo>
                  <a:cubicBezTo>
                    <a:pt x="2435" y="0"/>
                    <a:pt x="705" y="1543"/>
                    <a:pt x="705" y="3605"/>
                  </a:cubicBezTo>
                  <a:cubicBezTo>
                    <a:pt x="361" y="9257"/>
                    <a:pt x="187" y="11839"/>
                    <a:pt x="12" y="18011"/>
                  </a:cubicBezTo>
                  <a:cubicBezTo>
                    <a:pt x="-157" y="19554"/>
                    <a:pt x="1398" y="21600"/>
                    <a:pt x="3297" y="21600"/>
                  </a:cubicBezTo>
                  <a:lnTo>
                    <a:pt x="17470" y="21600"/>
                  </a:lnTo>
                  <a:cubicBezTo>
                    <a:pt x="19369" y="21600"/>
                    <a:pt x="20925" y="19554"/>
                    <a:pt x="21099" y="18011"/>
                  </a:cubicBezTo>
                  <a:cubicBezTo>
                    <a:pt x="21268" y="11839"/>
                    <a:pt x="21268" y="9257"/>
                    <a:pt x="21443" y="3605"/>
                  </a:cubicBezTo>
                  <a:cubicBezTo>
                    <a:pt x="21443" y="1543"/>
                    <a:pt x="19888" y="0"/>
                    <a:pt x="1798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4"/>
            <p:cNvSpPr/>
            <p:nvPr/>
          </p:nvSpPr>
          <p:spPr>
            <a:xfrm>
              <a:off x="1648226" y="1498059"/>
              <a:ext cx="102919" cy="35425"/>
            </a:xfrm>
            <a:custGeom>
              <a:avLst/>
              <a:gdLst/>
              <a:ahLst/>
              <a:cxnLst/>
              <a:rect l="l" t="t" r="r" b="b"/>
              <a:pathLst>
                <a:path w="21600" h="21600" extrusionOk="0">
                  <a:moveTo>
                    <a:pt x="3896" y="0"/>
                  </a:moveTo>
                  <a:cubicBezTo>
                    <a:pt x="1951" y="0"/>
                    <a:pt x="358" y="1543"/>
                    <a:pt x="358" y="3605"/>
                  </a:cubicBezTo>
                  <a:cubicBezTo>
                    <a:pt x="179" y="9257"/>
                    <a:pt x="179" y="11839"/>
                    <a:pt x="0" y="18011"/>
                  </a:cubicBezTo>
                  <a:cubicBezTo>
                    <a:pt x="0" y="19554"/>
                    <a:pt x="1593" y="21600"/>
                    <a:pt x="3544" y="21600"/>
                  </a:cubicBezTo>
                  <a:lnTo>
                    <a:pt x="17883" y="21600"/>
                  </a:lnTo>
                  <a:cubicBezTo>
                    <a:pt x="20007" y="21600"/>
                    <a:pt x="21600" y="19554"/>
                    <a:pt x="21600" y="18011"/>
                  </a:cubicBezTo>
                  <a:lnTo>
                    <a:pt x="21600" y="3605"/>
                  </a:lnTo>
                  <a:cubicBezTo>
                    <a:pt x="21600" y="1543"/>
                    <a:pt x="20007" y="0"/>
                    <a:pt x="1805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4"/>
            <p:cNvSpPr/>
            <p:nvPr/>
          </p:nvSpPr>
          <p:spPr>
            <a:xfrm>
              <a:off x="1768004" y="1498059"/>
              <a:ext cx="102981" cy="35425"/>
            </a:xfrm>
            <a:custGeom>
              <a:avLst/>
              <a:gdLst/>
              <a:ahLst/>
              <a:cxnLst/>
              <a:rect l="l" t="t" r="r" b="b"/>
              <a:pathLst>
                <a:path w="21441" h="21600" extrusionOk="0">
                  <a:moveTo>
                    <a:pt x="3516" y="0"/>
                  </a:moveTo>
                  <a:cubicBezTo>
                    <a:pt x="1580" y="0"/>
                    <a:pt x="0" y="1543"/>
                    <a:pt x="0" y="3605"/>
                  </a:cubicBezTo>
                  <a:cubicBezTo>
                    <a:pt x="0" y="9257"/>
                    <a:pt x="0" y="11839"/>
                    <a:pt x="0" y="18011"/>
                  </a:cubicBezTo>
                  <a:cubicBezTo>
                    <a:pt x="0" y="19554"/>
                    <a:pt x="1758" y="21600"/>
                    <a:pt x="3688" y="21600"/>
                  </a:cubicBezTo>
                  <a:lnTo>
                    <a:pt x="17912" y="21600"/>
                  </a:lnTo>
                  <a:cubicBezTo>
                    <a:pt x="20020" y="21600"/>
                    <a:pt x="21600" y="19554"/>
                    <a:pt x="21428" y="18011"/>
                  </a:cubicBezTo>
                  <a:cubicBezTo>
                    <a:pt x="21251" y="11839"/>
                    <a:pt x="21251" y="9257"/>
                    <a:pt x="21073" y="3605"/>
                  </a:cubicBezTo>
                  <a:cubicBezTo>
                    <a:pt x="21073" y="1543"/>
                    <a:pt x="19493" y="0"/>
                    <a:pt x="1756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4"/>
            <p:cNvSpPr/>
            <p:nvPr/>
          </p:nvSpPr>
          <p:spPr>
            <a:xfrm>
              <a:off x="1886104" y="1498059"/>
              <a:ext cx="105423" cy="35425"/>
            </a:xfrm>
            <a:custGeom>
              <a:avLst/>
              <a:gdLst/>
              <a:ahLst/>
              <a:cxnLst/>
              <a:rect l="l" t="t" r="r" b="b"/>
              <a:pathLst>
                <a:path w="21600" h="21600" extrusionOk="0">
                  <a:moveTo>
                    <a:pt x="3454" y="0"/>
                  </a:moveTo>
                  <a:cubicBezTo>
                    <a:pt x="1555" y="0"/>
                    <a:pt x="0" y="1543"/>
                    <a:pt x="0" y="3605"/>
                  </a:cubicBezTo>
                  <a:cubicBezTo>
                    <a:pt x="175" y="9257"/>
                    <a:pt x="344" y="11839"/>
                    <a:pt x="518" y="18011"/>
                  </a:cubicBezTo>
                  <a:cubicBezTo>
                    <a:pt x="518" y="19554"/>
                    <a:pt x="2074" y="21600"/>
                    <a:pt x="4148" y="21600"/>
                  </a:cubicBezTo>
                  <a:lnTo>
                    <a:pt x="18146" y="21600"/>
                  </a:lnTo>
                  <a:cubicBezTo>
                    <a:pt x="20045" y="21600"/>
                    <a:pt x="21600" y="19554"/>
                    <a:pt x="21600" y="18011"/>
                  </a:cubicBezTo>
                  <a:cubicBezTo>
                    <a:pt x="21256" y="11839"/>
                    <a:pt x="21082" y="9257"/>
                    <a:pt x="20738" y="3605"/>
                  </a:cubicBezTo>
                  <a:cubicBezTo>
                    <a:pt x="20738" y="1543"/>
                    <a:pt x="19008" y="0"/>
                    <a:pt x="1710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4"/>
            <p:cNvSpPr/>
            <p:nvPr/>
          </p:nvSpPr>
          <p:spPr>
            <a:xfrm>
              <a:off x="2004203" y="1498059"/>
              <a:ext cx="107189" cy="35425"/>
            </a:xfrm>
            <a:custGeom>
              <a:avLst/>
              <a:gdLst/>
              <a:ahLst/>
              <a:cxnLst/>
              <a:rect l="l" t="t" r="r" b="b"/>
              <a:pathLst>
                <a:path w="21447" h="21600" extrusionOk="0">
                  <a:moveTo>
                    <a:pt x="3203" y="0"/>
                  </a:moveTo>
                  <a:cubicBezTo>
                    <a:pt x="1348" y="0"/>
                    <a:pt x="0" y="1543"/>
                    <a:pt x="0" y="3605"/>
                  </a:cubicBezTo>
                  <a:cubicBezTo>
                    <a:pt x="336" y="9257"/>
                    <a:pt x="506" y="11839"/>
                    <a:pt x="842" y="18011"/>
                  </a:cubicBezTo>
                  <a:cubicBezTo>
                    <a:pt x="1013" y="19554"/>
                    <a:pt x="2531" y="21600"/>
                    <a:pt x="4386" y="21600"/>
                  </a:cubicBezTo>
                  <a:lnTo>
                    <a:pt x="18226" y="21600"/>
                  </a:lnTo>
                  <a:cubicBezTo>
                    <a:pt x="20081" y="21600"/>
                    <a:pt x="21600" y="19554"/>
                    <a:pt x="21435" y="18011"/>
                  </a:cubicBezTo>
                  <a:cubicBezTo>
                    <a:pt x="20923" y="11839"/>
                    <a:pt x="20758" y="9257"/>
                    <a:pt x="20417" y="3605"/>
                  </a:cubicBezTo>
                  <a:cubicBezTo>
                    <a:pt x="20252" y="1543"/>
                    <a:pt x="18562" y="0"/>
                    <a:pt x="1670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4"/>
            <p:cNvSpPr/>
            <p:nvPr/>
          </p:nvSpPr>
          <p:spPr>
            <a:xfrm>
              <a:off x="2123056" y="1498059"/>
              <a:ext cx="108121" cy="35425"/>
            </a:xfrm>
            <a:custGeom>
              <a:avLst/>
              <a:gdLst/>
              <a:ahLst/>
              <a:cxnLst/>
              <a:rect l="l" t="t" r="r" b="b"/>
              <a:pathLst>
                <a:path w="21297" h="21600" extrusionOk="0">
                  <a:moveTo>
                    <a:pt x="3004" y="0"/>
                  </a:moveTo>
                  <a:cubicBezTo>
                    <a:pt x="1179" y="0"/>
                    <a:pt x="-154" y="1543"/>
                    <a:pt x="14" y="3605"/>
                  </a:cubicBezTo>
                  <a:cubicBezTo>
                    <a:pt x="344" y="9257"/>
                    <a:pt x="680" y="11839"/>
                    <a:pt x="1011" y="18011"/>
                  </a:cubicBezTo>
                  <a:cubicBezTo>
                    <a:pt x="1179" y="19554"/>
                    <a:pt x="2837" y="21600"/>
                    <a:pt x="4668" y="21600"/>
                  </a:cubicBezTo>
                  <a:lnTo>
                    <a:pt x="18288" y="21600"/>
                  </a:lnTo>
                  <a:cubicBezTo>
                    <a:pt x="20119" y="21600"/>
                    <a:pt x="21446" y="19554"/>
                    <a:pt x="21283" y="18011"/>
                  </a:cubicBezTo>
                  <a:cubicBezTo>
                    <a:pt x="20785" y="11839"/>
                    <a:pt x="20449" y="9257"/>
                    <a:pt x="19951" y="3605"/>
                  </a:cubicBezTo>
                  <a:cubicBezTo>
                    <a:pt x="19783" y="1543"/>
                    <a:pt x="18125" y="0"/>
                    <a:pt x="1629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4"/>
            <p:cNvSpPr/>
            <p:nvPr/>
          </p:nvSpPr>
          <p:spPr>
            <a:xfrm>
              <a:off x="2240987" y="1498059"/>
              <a:ext cx="110155" cy="35425"/>
            </a:xfrm>
            <a:custGeom>
              <a:avLst/>
              <a:gdLst/>
              <a:ahLst/>
              <a:cxnLst/>
              <a:rect l="l" t="t" r="r" b="b"/>
              <a:pathLst>
                <a:path w="21049" h="21600" extrusionOk="0">
                  <a:moveTo>
                    <a:pt x="2947" y="0"/>
                  </a:moveTo>
                  <a:cubicBezTo>
                    <a:pt x="1171" y="0"/>
                    <a:pt x="-280" y="1543"/>
                    <a:pt x="46" y="3605"/>
                  </a:cubicBezTo>
                  <a:cubicBezTo>
                    <a:pt x="529" y="9257"/>
                    <a:pt x="850" y="11839"/>
                    <a:pt x="1333" y="18011"/>
                  </a:cubicBezTo>
                  <a:cubicBezTo>
                    <a:pt x="1654" y="19554"/>
                    <a:pt x="3267" y="21600"/>
                    <a:pt x="5039" y="21600"/>
                  </a:cubicBezTo>
                  <a:lnTo>
                    <a:pt x="18093" y="21600"/>
                  </a:lnTo>
                  <a:cubicBezTo>
                    <a:pt x="20032" y="21600"/>
                    <a:pt x="21320" y="19554"/>
                    <a:pt x="20999" y="18011"/>
                  </a:cubicBezTo>
                  <a:cubicBezTo>
                    <a:pt x="20353" y="11839"/>
                    <a:pt x="20032" y="9257"/>
                    <a:pt x="19386" y="3605"/>
                  </a:cubicBezTo>
                  <a:cubicBezTo>
                    <a:pt x="19060" y="1543"/>
                    <a:pt x="17452" y="0"/>
                    <a:pt x="1567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4"/>
            <p:cNvSpPr/>
            <p:nvPr/>
          </p:nvSpPr>
          <p:spPr>
            <a:xfrm>
              <a:off x="2359044" y="1498059"/>
              <a:ext cx="283938" cy="35425"/>
            </a:xfrm>
            <a:custGeom>
              <a:avLst/>
              <a:gdLst/>
              <a:ahLst/>
              <a:cxnLst/>
              <a:rect l="l" t="t" r="r" b="b"/>
              <a:pathLst>
                <a:path w="21386" h="21600" extrusionOk="0">
                  <a:moveTo>
                    <a:pt x="1101" y="0"/>
                  </a:moveTo>
                  <a:cubicBezTo>
                    <a:pt x="401" y="0"/>
                    <a:pt x="-107" y="1543"/>
                    <a:pt x="19" y="3605"/>
                  </a:cubicBezTo>
                  <a:cubicBezTo>
                    <a:pt x="274" y="9257"/>
                    <a:pt x="401" y="11839"/>
                    <a:pt x="720" y="18011"/>
                  </a:cubicBezTo>
                  <a:cubicBezTo>
                    <a:pt x="782" y="19554"/>
                    <a:pt x="1418" y="21600"/>
                    <a:pt x="2180" y="21600"/>
                  </a:cubicBezTo>
                  <a:lnTo>
                    <a:pt x="20287" y="21600"/>
                  </a:lnTo>
                  <a:cubicBezTo>
                    <a:pt x="20985" y="21600"/>
                    <a:pt x="21493" y="19554"/>
                    <a:pt x="21367" y="18011"/>
                  </a:cubicBezTo>
                  <a:cubicBezTo>
                    <a:pt x="20921" y="11839"/>
                    <a:pt x="20731" y="9257"/>
                    <a:pt x="20350" y="3605"/>
                  </a:cubicBezTo>
                  <a:cubicBezTo>
                    <a:pt x="20223" y="1543"/>
                    <a:pt x="19525" y="0"/>
                    <a:pt x="1882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4"/>
            <p:cNvSpPr/>
            <p:nvPr/>
          </p:nvSpPr>
          <p:spPr>
            <a:xfrm>
              <a:off x="836527" y="1538544"/>
              <a:ext cx="291325" cy="35425"/>
            </a:xfrm>
            <a:custGeom>
              <a:avLst/>
              <a:gdLst/>
              <a:ahLst/>
              <a:cxnLst/>
              <a:rect l="l" t="t" r="r" b="b"/>
              <a:pathLst>
                <a:path w="21437" h="21600" extrusionOk="0">
                  <a:moveTo>
                    <a:pt x="2501" y="0"/>
                  </a:moveTo>
                  <a:cubicBezTo>
                    <a:pt x="1819" y="0"/>
                    <a:pt x="1137" y="1543"/>
                    <a:pt x="1011" y="3605"/>
                  </a:cubicBezTo>
                  <a:cubicBezTo>
                    <a:pt x="639" y="9257"/>
                    <a:pt x="453" y="12343"/>
                    <a:pt x="19" y="18011"/>
                  </a:cubicBezTo>
                  <a:cubicBezTo>
                    <a:pt x="-106" y="20057"/>
                    <a:pt x="392" y="21600"/>
                    <a:pt x="1074" y="21600"/>
                  </a:cubicBezTo>
                  <a:lnTo>
                    <a:pt x="19260" y="21600"/>
                  </a:lnTo>
                  <a:cubicBezTo>
                    <a:pt x="20004" y="21600"/>
                    <a:pt x="20626" y="20057"/>
                    <a:pt x="20749" y="18011"/>
                  </a:cubicBezTo>
                  <a:cubicBezTo>
                    <a:pt x="20998" y="12343"/>
                    <a:pt x="21122" y="9257"/>
                    <a:pt x="21431" y="3605"/>
                  </a:cubicBezTo>
                  <a:cubicBezTo>
                    <a:pt x="21494" y="1543"/>
                    <a:pt x="20998" y="0"/>
                    <a:pt x="2031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4"/>
            <p:cNvSpPr/>
            <p:nvPr/>
          </p:nvSpPr>
          <p:spPr>
            <a:xfrm>
              <a:off x="1135302" y="1538544"/>
              <a:ext cx="113181" cy="35425"/>
            </a:xfrm>
            <a:custGeom>
              <a:avLst/>
              <a:gdLst/>
              <a:ahLst/>
              <a:cxnLst/>
              <a:rect l="l" t="t" r="r" b="b"/>
              <a:pathLst>
                <a:path w="21311" h="21600" extrusionOk="0">
                  <a:moveTo>
                    <a:pt x="5414" y="0"/>
                  </a:moveTo>
                  <a:cubicBezTo>
                    <a:pt x="3508" y="0"/>
                    <a:pt x="1918" y="1543"/>
                    <a:pt x="1763" y="3605"/>
                  </a:cubicBezTo>
                  <a:cubicBezTo>
                    <a:pt x="1126" y="9257"/>
                    <a:pt x="649" y="12343"/>
                    <a:pt x="12" y="18011"/>
                  </a:cubicBezTo>
                  <a:cubicBezTo>
                    <a:pt x="-143" y="20057"/>
                    <a:pt x="1126" y="21600"/>
                    <a:pt x="3032" y="21600"/>
                  </a:cubicBezTo>
                  <a:lnTo>
                    <a:pt x="16216" y="21600"/>
                  </a:lnTo>
                  <a:cubicBezTo>
                    <a:pt x="18122" y="21600"/>
                    <a:pt x="19707" y="20057"/>
                    <a:pt x="19867" y="18011"/>
                  </a:cubicBezTo>
                  <a:cubicBezTo>
                    <a:pt x="20504" y="12343"/>
                    <a:pt x="20820" y="9257"/>
                    <a:pt x="21297" y="3605"/>
                  </a:cubicBezTo>
                  <a:cubicBezTo>
                    <a:pt x="21457" y="1543"/>
                    <a:pt x="20183" y="0"/>
                    <a:pt x="1843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4"/>
            <p:cNvSpPr/>
            <p:nvPr/>
          </p:nvSpPr>
          <p:spPr>
            <a:xfrm>
              <a:off x="1258464" y="1538544"/>
              <a:ext cx="111467" cy="35425"/>
            </a:xfrm>
            <a:custGeom>
              <a:avLst/>
              <a:gdLst/>
              <a:ahLst/>
              <a:cxnLst/>
              <a:rect l="l" t="t" r="r" b="b"/>
              <a:pathLst>
                <a:path w="21299" h="21600" extrusionOk="0">
                  <a:moveTo>
                    <a:pt x="5011" y="0"/>
                  </a:moveTo>
                  <a:cubicBezTo>
                    <a:pt x="3235" y="0"/>
                    <a:pt x="1626" y="1543"/>
                    <a:pt x="1463" y="3605"/>
                  </a:cubicBezTo>
                  <a:cubicBezTo>
                    <a:pt x="817" y="9257"/>
                    <a:pt x="659" y="12343"/>
                    <a:pt x="13" y="18011"/>
                  </a:cubicBezTo>
                  <a:cubicBezTo>
                    <a:pt x="-150" y="20057"/>
                    <a:pt x="1301" y="21600"/>
                    <a:pt x="3077" y="21600"/>
                  </a:cubicBezTo>
                  <a:lnTo>
                    <a:pt x="16615" y="21600"/>
                  </a:lnTo>
                  <a:cubicBezTo>
                    <a:pt x="18549" y="21600"/>
                    <a:pt x="20162" y="20057"/>
                    <a:pt x="20320" y="18011"/>
                  </a:cubicBezTo>
                  <a:cubicBezTo>
                    <a:pt x="20646" y="12343"/>
                    <a:pt x="20804" y="9257"/>
                    <a:pt x="21287" y="3605"/>
                  </a:cubicBezTo>
                  <a:cubicBezTo>
                    <a:pt x="21450" y="1543"/>
                    <a:pt x="19999" y="0"/>
                    <a:pt x="1822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4"/>
            <p:cNvSpPr/>
            <p:nvPr/>
          </p:nvSpPr>
          <p:spPr>
            <a:xfrm>
              <a:off x="1381624" y="1538544"/>
              <a:ext cx="109723" cy="35425"/>
            </a:xfrm>
            <a:custGeom>
              <a:avLst/>
              <a:gdLst/>
              <a:ahLst/>
              <a:cxnLst/>
              <a:rect l="l" t="t" r="r" b="b"/>
              <a:pathLst>
                <a:path w="21446" h="21600" extrusionOk="0">
                  <a:moveTo>
                    <a:pt x="4625" y="0"/>
                  </a:moveTo>
                  <a:cubicBezTo>
                    <a:pt x="2813" y="0"/>
                    <a:pt x="1163" y="1543"/>
                    <a:pt x="1002" y="3605"/>
                  </a:cubicBezTo>
                  <a:cubicBezTo>
                    <a:pt x="669" y="9257"/>
                    <a:pt x="507" y="12343"/>
                    <a:pt x="13" y="18011"/>
                  </a:cubicBezTo>
                  <a:cubicBezTo>
                    <a:pt x="-154" y="20057"/>
                    <a:pt x="1330" y="21600"/>
                    <a:pt x="3308" y="21600"/>
                  </a:cubicBezTo>
                  <a:lnTo>
                    <a:pt x="16995" y="21600"/>
                  </a:lnTo>
                  <a:cubicBezTo>
                    <a:pt x="18973" y="21600"/>
                    <a:pt x="20618" y="20057"/>
                    <a:pt x="20618" y="18011"/>
                  </a:cubicBezTo>
                  <a:cubicBezTo>
                    <a:pt x="20951" y="12343"/>
                    <a:pt x="21113" y="9257"/>
                    <a:pt x="21446" y="3605"/>
                  </a:cubicBezTo>
                  <a:cubicBezTo>
                    <a:pt x="21446" y="1543"/>
                    <a:pt x="20124" y="0"/>
                    <a:pt x="1814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4"/>
            <p:cNvSpPr/>
            <p:nvPr/>
          </p:nvSpPr>
          <p:spPr>
            <a:xfrm>
              <a:off x="1504823" y="1538544"/>
              <a:ext cx="107980" cy="35425"/>
            </a:xfrm>
            <a:custGeom>
              <a:avLst/>
              <a:gdLst/>
              <a:ahLst/>
              <a:cxnLst/>
              <a:rect l="l" t="t" r="r" b="b"/>
              <a:pathLst>
                <a:path w="21600" h="21600" extrusionOk="0">
                  <a:moveTo>
                    <a:pt x="4390" y="0"/>
                  </a:moveTo>
                  <a:cubicBezTo>
                    <a:pt x="2531" y="0"/>
                    <a:pt x="847" y="1543"/>
                    <a:pt x="677" y="3605"/>
                  </a:cubicBezTo>
                  <a:cubicBezTo>
                    <a:pt x="506" y="9257"/>
                    <a:pt x="341" y="12343"/>
                    <a:pt x="0" y="18011"/>
                  </a:cubicBezTo>
                  <a:cubicBezTo>
                    <a:pt x="0" y="20057"/>
                    <a:pt x="1519" y="21600"/>
                    <a:pt x="3378" y="21600"/>
                  </a:cubicBezTo>
                  <a:lnTo>
                    <a:pt x="17551" y="21600"/>
                  </a:lnTo>
                  <a:cubicBezTo>
                    <a:pt x="19405" y="21600"/>
                    <a:pt x="21094" y="20057"/>
                    <a:pt x="21094" y="18011"/>
                  </a:cubicBezTo>
                  <a:cubicBezTo>
                    <a:pt x="21264" y="12343"/>
                    <a:pt x="21430" y="9257"/>
                    <a:pt x="21600" y="3605"/>
                  </a:cubicBezTo>
                  <a:cubicBezTo>
                    <a:pt x="21600" y="1543"/>
                    <a:pt x="20081" y="0"/>
                    <a:pt x="1822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4"/>
            <p:cNvSpPr/>
            <p:nvPr/>
          </p:nvSpPr>
          <p:spPr>
            <a:xfrm>
              <a:off x="1627984" y="1538544"/>
              <a:ext cx="106275" cy="35425"/>
            </a:xfrm>
            <a:custGeom>
              <a:avLst/>
              <a:gdLst/>
              <a:ahLst/>
              <a:cxnLst/>
              <a:rect l="l" t="t" r="r" b="b"/>
              <a:pathLst>
                <a:path w="21600" h="21600" extrusionOk="0">
                  <a:moveTo>
                    <a:pt x="3946" y="0"/>
                  </a:moveTo>
                  <a:cubicBezTo>
                    <a:pt x="2057" y="0"/>
                    <a:pt x="514" y="1543"/>
                    <a:pt x="341" y="3605"/>
                  </a:cubicBezTo>
                  <a:cubicBezTo>
                    <a:pt x="173" y="9257"/>
                    <a:pt x="173" y="12343"/>
                    <a:pt x="0" y="18011"/>
                  </a:cubicBezTo>
                  <a:cubicBezTo>
                    <a:pt x="0" y="20057"/>
                    <a:pt x="1543" y="21600"/>
                    <a:pt x="3600" y="21600"/>
                  </a:cubicBezTo>
                  <a:lnTo>
                    <a:pt x="17832" y="21600"/>
                  </a:lnTo>
                  <a:cubicBezTo>
                    <a:pt x="19889" y="21600"/>
                    <a:pt x="21432" y="20057"/>
                    <a:pt x="21432" y="18011"/>
                  </a:cubicBezTo>
                  <a:cubicBezTo>
                    <a:pt x="21432" y="12343"/>
                    <a:pt x="21432" y="9257"/>
                    <a:pt x="21600" y="3605"/>
                  </a:cubicBezTo>
                  <a:cubicBezTo>
                    <a:pt x="21600" y="1543"/>
                    <a:pt x="19889" y="0"/>
                    <a:pt x="18000"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4"/>
            <p:cNvSpPr/>
            <p:nvPr/>
          </p:nvSpPr>
          <p:spPr>
            <a:xfrm>
              <a:off x="1751144" y="1538544"/>
              <a:ext cx="105423" cy="35425"/>
            </a:xfrm>
            <a:custGeom>
              <a:avLst/>
              <a:gdLst/>
              <a:ahLst/>
              <a:cxnLst/>
              <a:rect l="l" t="t" r="r" b="b"/>
              <a:pathLst>
                <a:path w="21600" h="21600" extrusionOk="0">
                  <a:moveTo>
                    <a:pt x="3629" y="0"/>
                  </a:moveTo>
                  <a:cubicBezTo>
                    <a:pt x="1555" y="0"/>
                    <a:pt x="0" y="1543"/>
                    <a:pt x="0" y="3605"/>
                  </a:cubicBezTo>
                  <a:lnTo>
                    <a:pt x="0" y="18011"/>
                  </a:lnTo>
                  <a:cubicBezTo>
                    <a:pt x="0" y="20057"/>
                    <a:pt x="1555" y="21600"/>
                    <a:pt x="3629" y="21600"/>
                  </a:cubicBezTo>
                  <a:lnTo>
                    <a:pt x="18146" y="21600"/>
                  </a:lnTo>
                  <a:cubicBezTo>
                    <a:pt x="20045" y="21600"/>
                    <a:pt x="21600" y="20057"/>
                    <a:pt x="21600" y="18011"/>
                  </a:cubicBezTo>
                  <a:cubicBezTo>
                    <a:pt x="21431" y="12343"/>
                    <a:pt x="21431" y="9257"/>
                    <a:pt x="21256" y="3605"/>
                  </a:cubicBezTo>
                  <a:cubicBezTo>
                    <a:pt x="21256" y="1543"/>
                    <a:pt x="19701" y="0"/>
                    <a:pt x="17627"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4"/>
            <p:cNvSpPr/>
            <p:nvPr/>
          </p:nvSpPr>
          <p:spPr>
            <a:xfrm>
              <a:off x="1872535" y="1538544"/>
              <a:ext cx="107257" cy="35425"/>
            </a:xfrm>
            <a:custGeom>
              <a:avLst/>
              <a:gdLst/>
              <a:ahLst/>
              <a:cxnLst/>
              <a:rect l="l" t="t" r="r" b="b"/>
              <a:pathLst>
                <a:path w="21288" h="21600" extrusionOk="0">
                  <a:moveTo>
                    <a:pt x="3365" y="0"/>
                  </a:moveTo>
                  <a:cubicBezTo>
                    <a:pt x="1356" y="0"/>
                    <a:pt x="-156" y="1543"/>
                    <a:pt x="13" y="3605"/>
                  </a:cubicBezTo>
                  <a:cubicBezTo>
                    <a:pt x="182" y="9257"/>
                    <a:pt x="182" y="12343"/>
                    <a:pt x="346" y="18011"/>
                  </a:cubicBezTo>
                  <a:cubicBezTo>
                    <a:pt x="346" y="20057"/>
                    <a:pt x="2022" y="21600"/>
                    <a:pt x="3867" y="21600"/>
                  </a:cubicBezTo>
                  <a:lnTo>
                    <a:pt x="17929" y="21600"/>
                  </a:lnTo>
                  <a:cubicBezTo>
                    <a:pt x="19937" y="21600"/>
                    <a:pt x="21444" y="20057"/>
                    <a:pt x="21275" y="18011"/>
                  </a:cubicBezTo>
                  <a:cubicBezTo>
                    <a:pt x="21106" y="12343"/>
                    <a:pt x="20942" y="9257"/>
                    <a:pt x="20603" y="3605"/>
                  </a:cubicBezTo>
                  <a:cubicBezTo>
                    <a:pt x="20603" y="1543"/>
                    <a:pt x="18933" y="0"/>
                    <a:pt x="17088"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4"/>
            <p:cNvSpPr/>
            <p:nvPr/>
          </p:nvSpPr>
          <p:spPr>
            <a:xfrm>
              <a:off x="1994017" y="1538544"/>
              <a:ext cx="108932" cy="35425"/>
            </a:xfrm>
            <a:custGeom>
              <a:avLst/>
              <a:gdLst/>
              <a:ahLst/>
              <a:cxnLst/>
              <a:rect l="l" t="t" r="r" b="b"/>
              <a:pathLst>
                <a:path w="21297" h="21600" extrusionOk="0">
                  <a:moveTo>
                    <a:pt x="3142" y="0"/>
                  </a:moveTo>
                  <a:cubicBezTo>
                    <a:pt x="1330" y="0"/>
                    <a:pt x="-154" y="1543"/>
                    <a:pt x="13" y="3605"/>
                  </a:cubicBezTo>
                  <a:cubicBezTo>
                    <a:pt x="174" y="9257"/>
                    <a:pt x="341" y="12343"/>
                    <a:pt x="669" y="18011"/>
                  </a:cubicBezTo>
                  <a:cubicBezTo>
                    <a:pt x="669" y="20057"/>
                    <a:pt x="2319" y="21600"/>
                    <a:pt x="4298" y="21600"/>
                  </a:cubicBezTo>
                  <a:lnTo>
                    <a:pt x="18150" y="21600"/>
                  </a:lnTo>
                  <a:cubicBezTo>
                    <a:pt x="19962" y="21600"/>
                    <a:pt x="21446" y="20057"/>
                    <a:pt x="21285" y="18011"/>
                  </a:cubicBezTo>
                  <a:cubicBezTo>
                    <a:pt x="20951" y="12343"/>
                    <a:pt x="20623" y="9257"/>
                    <a:pt x="20295" y="3605"/>
                  </a:cubicBezTo>
                  <a:cubicBezTo>
                    <a:pt x="20129" y="1543"/>
                    <a:pt x="18478" y="0"/>
                    <a:pt x="1666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4"/>
            <p:cNvSpPr/>
            <p:nvPr/>
          </p:nvSpPr>
          <p:spPr>
            <a:xfrm>
              <a:off x="2115465" y="1538544"/>
              <a:ext cx="110621" cy="35425"/>
            </a:xfrm>
            <a:custGeom>
              <a:avLst/>
              <a:gdLst/>
              <a:ahLst/>
              <a:cxnLst/>
              <a:rect l="l" t="t" r="r" b="b"/>
              <a:pathLst>
                <a:path w="21298" h="21600" extrusionOk="0">
                  <a:moveTo>
                    <a:pt x="2937" y="0"/>
                  </a:moveTo>
                  <a:cubicBezTo>
                    <a:pt x="1153" y="0"/>
                    <a:pt x="-150" y="1543"/>
                    <a:pt x="14" y="3605"/>
                  </a:cubicBezTo>
                  <a:cubicBezTo>
                    <a:pt x="337" y="9257"/>
                    <a:pt x="501" y="12343"/>
                    <a:pt x="988" y="18011"/>
                  </a:cubicBezTo>
                  <a:cubicBezTo>
                    <a:pt x="1153" y="20057"/>
                    <a:pt x="2773" y="21600"/>
                    <a:pt x="4563" y="21600"/>
                  </a:cubicBezTo>
                  <a:lnTo>
                    <a:pt x="18204" y="21600"/>
                  </a:lnTo>
                  <a:cubicBezTo>
                    <a:pt x="19988" y="21600"/>
                    <a:pt x="21450" y="20057"/>
                    <a:pt x="21286" y="18011"/>
                  </a:cubicBezTo>
                  <a:cubicBezTo>
                    <a:pt x="20799" y="12343"/>
                    <a:pt x="20476" y="9257"/>
                    <a:pt x="19988" y="3605"/>
                  </a:cubicBezTo>
                  <a:cubicBezTo>
                    <a:pt x="19824" y="1543"/>
                    <a:pt x="18040" y="0"/>
                    <a:pt x="1625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4"/>
            <p:cNvSpPr/>
            <p:nvPr/>
          </p:nvSpPr>
          <p:spPr>
            <a:xfrm>
              <a:off x="2236095" y="1538544"/>
              <a:ext cx="113158" cy="35425"/>
            </a:xfrm>
            <a:custGeom>
              <a:avLst/>
              <a:gdLst/>
              <a:ahLst/>
              <a:cxnLst/>
              <a:rect l="l" t="t" r="r" b="b"/>
              <a:pathLst>
                <a:path w="21306" h="21600" extrusionOk="0">
                  <a:moveTo>
                    <a:pt x="3028" y="0"/>
                  </a:moveTo>
                  <a:cubicBezTo>
                    <a:pt x="1122" y="0"/>
                    <a:pt x="-147" y="1543"/>
                    <a:pt x="13" y="3605"/>
                  </a:cubicBezTo>
                  <a:cubicBezTo>
                    <a:pt x="645" y="9257"/>
                    <a:pt x="806" y="12343"/>
                    <a:pt x="1443" y="18011"/>
                  </a:cubicBezTo>
                  <a:cubicBezTo>
                    <a:pt x="1598" y="20057"/>
                    <a:pt x="3188" y="21600"/>
                    <a:pt x="5094" y="21600"/>
                  </a:cubicBezTo>
                  <a:lnTo>
                    <a:pt x="18273" y="21600"/>
                  </a:lnTo>
                  <a:cubicBezTo>
                    <a:pt x="20179" y="21600"/>
                    <a:pt x="21453" y="20057"/>
                    <a:pt x="21293" y="18011"/>
                  </a:cubicBezTo>
                  <a:cubicBezTo>
                    <a:pt x="20661" y="12343"/>
                    <a:pt x="20340" y="9257"/>
                    <a:pt x="19703" y="3605"/>
                  </a:cubicBezTo>
                  <a:cubicBezTo>
                    <a:pt x="19387" y="1543"/>
                    <a:pt x="17797" y="0"/>
                    <a:pt x="16052"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4"/>
            <p:cNvSpPr/>
            <p:nvPr/>
          </p:nvSpPr>
          <p:spPr>
            <a:xfrm>
              <a:off x="2357550" y="1538544"/>
              <a:ext cx="308205" cy="35425"/>
            </a:xfrm>
            <a:custGeom>
              <a:avLst/>
              <a:gdLst/>
              <a:ahLst/>
              <a:cxnLst/>
              <a:rect l="l" t="t" r="r" b="b"/>
              <a:pathLst>
                <a:path w="21447" h="21600" extrusionOk="0">
                  <a:moveTo>
                    <a:pt x="1062" y="0"/>
                  </a:moveTo>
                  <a:cubicBezTo>
                    <a:pt x="417" y="0"/>
                    <a:pt x="-54" y="1543"/>
                    <a:pt x="5" y="3605"/>
                  </a:cubicBezTo>
                  <a:cubicBezTo>
                    <a:pt x="241" y="9257"/>
                    <a:pt x="357" y="12343"/>
                    <a:pt x="650" y="18011"/>
                  </a:cubicBezTo>
                  <a:cubicBezTo>
                    <a:pt x="710" y="20057"/>
                    <a:pt x="1355" y="21600"/>
                    <a:pt x="2001" y="21600"/>
                  </a:cubicBezTo>
                  <a:lnTo>
                    <a:pt x="20432" y="21600"/>
                  </a:lnTo>
                  <a:cubicBezTo>
                    <a:pt x="21077" y="21600"/>
                    <a:pt x="21546" y="20057"/>
                    <a:pt x="21429" y="18011"/>
                  </a:cubicBezTo>
                  <a:cubicBezTo>
                    <a:pt x="21077" y="12343"/>
                    <a:pt x="20901" y="9257"/>
                    <a:pt x="20490" y="3605"/>
                  </a:cubicBezTo>
                  <a:cubicBezTo>
                    <a:pt x="20373" y="1543"/>
                    <a:pt x="19728" y="0"/>
                    <a:pt x="1908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4"/>
            <p:cNvSpPr/>
            <p:nvPr/>
          </p:nvSpPr>
          <p:spPr>
            <a:xfrm>
              <a:off x="813735" y="1579881"/>
              <a:ext cx="120298" cy="35425"/>
            </a:xfrm>
            <a:custGeom>
              <a:avLst/>
              <a:gdLst/>
              <a:ahLst/>
              <a:cxnLst/>
              <a:rect l="l" t="t" r="r" b="b"/>
              <a:pathLst>
                <a:path w="21098" h="21600" extrusionOk="0">
                  <a:moveTo>
                    <a:pt x="5964" y="0"/>
                  </a:moveTo>
                  <a:cubicBezTo>
                    <a:pt x="4338" y="0"/>
                    <a:pt x="2713" y="1543"/>
                    <a:pt x="2269" y="3605"/>
                  </a:cubicBezTo>
                  <a:cubicBezTo>
                    <a:pt x="1377" y="9257"/>
                    <a:pt x="933" y="12343"/>
                    <a:pt x="45" y="18011"/>
                  </a:cubicBezTo>
                  <a:cubicBezTo>
                    <a:pt x="-249" y="20057"/>
                    <a:pt x="933" y="21600"/>
                    <a:pt x="2713" y="21600"/>
                  </a:cubicBezTo>
                  <a:lnTo>
                    <a:pt x="15283" y="21600"/>
                  </a:lnTo>
                  <a:cubicBezTo>
                    <a:pt x="17058" y="21600"/>
                    <a:pt x="18688" y="20057"/>
                    <a:pt x="18983" y="18011"/>
                  </a:cubicBezTo>
                  <a:cubicBezTo>
                    <a:pt x="19870" y="12343"/>
                    <a:pt x="20314" y="9257"/>
                    <a:pt x="21052" y="3605"/>
                  </a:cubicBezTo>
                  <a:cubicBezTo>
                    <a:pt x="21351" y="1543"/>
                    <a:pt x="20164" y="0"/>
                    <a:pt x="1838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4"/>
            <p:cNvSpPr/>
            <p:nvPr/>
          </p:nvSpPr>
          <p:spPr>
            <a:xfrm>
              <a:off x="940272" y="1579881"/>
              <a:ext cx="118432" cy="35425"/>
            </a:xfrm>
            <a:custGeom>
              <a:avLst/>
              <a:gdLst/>
              <a:ahLst/>
              <a:cxnLst/>
              <a:rect l="l" t="t" r="r" b="b"/>
              <a:pathLst>
                <a:path w="21206" h="21600" extrusionOk="0">
                  <a:moveTo>
                    <a:pt x="5637" y="0"/>
                  </a:moveTo>
                  <a:cubicBezTo>
                    <a:pt x="3972" y="0"/>
                    <a:pt x="2313" y="1543"/>
                    <a:pt x="2012" y="3605"/>
                  </a:cubicBezTo>
                  <a:cubicBezTo>
                    <a:pt x="1254" y="9257"/>
                    <a:pt x="801" y="12343"/>
                    <a:pt x="47" y="18011"/>
                  </a:cubicBezTo>
                  <a:cubicBezTo>
                    <a:pt x="-258" y="20057"/>
                    <a:pt x="953" y="21600"/>
                    <a:pt x="2766" y="21600"/>
                  </a:cubicBezTo>
                  <a:lnTo>
                    <a:pt x="15752" y="21600"/>
                  </a:lnTo>
                  <a:cubicBezTo>
                    <a:pt x="17417" y="21600"/>
                    <a:pt x="19077" y="20057"/>
                    <a:pt x="19377" y="18011"/>
                  </a:cubicBezTo>
                  <a:cubicBezTo>
                    <a:pt x="20135" y="12343"/>
                    <a:pt x="20436" y="9257"/>
                    <a:pt x="21194" y="3605"/>
                  </a:cubicBezTo>
                  <a:cubicBezTo>
                    <a:pt x="21342" y="1543"/>
                    <a:pt x="20135" y="0"/>
                    <a:pt x="18323"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4"/>
            <p:cNvSpPr/>
            <p:nvPr/>
          </p:nvSpPr>
          <p:spPr>
            <a:xfrm>
              <a:off x="1066153" y="1579881"/>
              <a:ext cx="116540" cy="35425"/>
            </a:xfrm>
            <a:custGeom>
              <a:avLst/>
              <a:gdLst/>
              <a:ahLst/>
              <a:cxnLst/>
              <a:rect l="l" t="t" r="r" b="b"/>
              <a:pathLst>
                <a:path w="21315" h="21600" extrusionOk="0">
                  <a:moveTo>
                    <a:pt x="5410" y="0"/>
                  </a:moveTo>
                  <a:cubicBezTo>
                    <a:pt x="3715" y="0"/>
                    <a:pt x="2015" y="1543"/>
                    <a:pt x="1708" y="3605"/>
                  </a:cubicBezTo>
                  <a:cubicBezTo>
                    <a:pt x="1089" y="9257"/>
                    <a:pt x="783" y="12343"/>
                    <a:pt x="13" y="18011"/>
                  </a:cubicBezTo>
                  <a:cubicBezTo>
                    <a:pt x="-143" y="20057"/>
                    <a:pt x="1089" y="21600"/>
                    <a:pt x="2941" y="21600"/>
                  </a:cubicBezTo>
                  <a:lnTo>
                    <a:pt x="16210" y="21600"/>
                  </a:lnTo>
                  <a:cubicBezTo>
                    <a:pt x="17906" y="21600"/>
                    <a:pt x="19601" y="20057"/>
                    <a:pt x="19757" y="18011"/>
                  </a:cubicBezTo>
                  <a:cubicBezTo>
                    <a:pt x="20376" y="12343"/>
                    <a:pt x="20682" y="9257"/>
                    <a:pt x="21301" y="3605"/>
                  </a:cubicBezTo>
                  <a:cubicBezTo>
                    <a:pt x="21457" y="1543"/>
                    <a:pt x="20220" y="0"/>
                    <a:pt x="1836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4"/>
            <p:cNvSpPr/>
            <p:nvPr/>
          </p:nvSpPr>
          <p:spPr>
            <a:xfrm>
              <a:off x="1192670" y="1579881"/>
              <a:ext cx="185639" cy="35425"/>
            </a:xfrm>
            <a:custGeom>
              <a:avLst/>
              <a:gdLst/>
              <a:ahLst/>
              <a:cxnLst/>
              <a:rect l="l" t="t" r="r" b="b"/>
              <a:pathLst>
                <a:path w="21510" h="21600" extrusionOk="0">
                  <a:moveTo>
                    <a:pt x="3135" y="0"/>
                  </a:moveTo>
                  <a:cubicBezTo>
                    <a:pt x="2061" y="0"/>
                    <a:pt x="987" y="1543"/>
                    <a:pt x="888" y="3605"/>
                  </a:cubicBezTo>
                  <a:cubicBezTo>
                    <a:pt x="496" y="9257"/>
                    <a:pt x="401" y="12343"/>
                    <a:pt x="9" y="18011"/>
                  </a:cubicBezTo>
                  <a:cubicBezTo>
                    <a:pt x="-90" y="20057"/>
                    <a:pt x="694" y="21600"/>
                    <a:pt x="1867" y="21600"/>
                  </a:cubicBezTo>
                  <a:lnTo>
                    <a:pt x="18578" y="21600"/>
                  </a:lnTo>
                  <a:cubicBezTo>
                    <a:pt x="19751" y="21600"/>
                    <a:pt x="20729" y="20057"/>
                    <a:pt x="20825" y="18011"/>
                  </a:cubicBezTo>
                  <a:cubicBezTo>
                    <a:pt x="21118" y="12343"/>
                    <a:pt x="21217" y="9257"/>
                    <a:pt x="21510" y="3605"/>
                  </a:cubicBezTo>
                  <a:cubicBezTo>
                    <a:pt x="21510" y="1543"/>
                    <a:pt x="20729" y="0"/>
                    <a:pt x="1955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4"/>
            <p:cNvSpPr/>
            <p:nvPr/>
          </p:nvSpPr>
          <p:spPr>
            <a:xfrm>
              <a:off x="1390893" y="1579881"/>
              <a:ext cx="720499" cy="35425"/>
            </a:xfrm>
            <a:custGeom>
              <a:avLst/>
              <a:gdLst/>
              <a:ahLst/>
              <a:cxnLst/>
              <a:rect l="l" t="t" r="r" b="b"/>
              <a:pathLst>
                <a:path w="21554" h="21600" extrusionOk="0">
                  <a:moveTo>
                    <a:pt x="708" y="0"/>
                  </a:moveTo>
                  <a:cubicBezTo>
                    <a:pt x="430" y="0"/>
                    <a:pt x="178" y="1543"/>
                    <a:pt x="153" y="3605"/>
                  </a:cubicBezTo>
                  <a:cubicBezTo>
                    <a:pt x="77" y="9257"/>
                    <a:pt x="52" y="12343"/>
                    <a:pt x="1" y="18011"/>
                  </a:cubicBezTo>
                  <a:cubicBezTo>
                    <a:pt x="-24" y="20057"/>
                    <a:pt x="203" y="21600"/>
                    <a:pt x="507" y="21600"/>
                  </a:cubicBezTo>
                  <a:lnTo>
                    <a:pt x="21046" y="21600"/>
                  </a:lnTo>
                  <a:cubicBezTo>
                    <a:pt x="21349" y="21600"/>
                    <a:pt x="21576" y="20057"/>
                    <a:pt x="21551" y="18011"/>
                  </a:cubicBezTo>
                  <a:cubicBezTo>
                    <a:pt x="21500" y="12343"/>
                    <a:pt x="21475" y="9257"/>
                    <a:pt x="21399" y="3605"/>
                  </a:cubicBezTo>
                  <a:cubicBezTo>
                    <a:pt x="21399" y="1543"/>
                    <a:pt x="21147" y="0"/>
                    <a:pt x="2084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4"/>
            <p:cNvSpPr/>
            <p:nvPr/>
          </p:nvSpPr>
          <p:spPr>
            <a:xfrm>
              <a:off x="2123981" y="1579881"/>
              <a:ext cx="113931" cy="35425"/>
            </a:xfrm>
            <a:custGeom>
              <a:avLst/>
              <a:gdLst/>
              <a:ahLst/>
              <a:cxnLst/>
              <a:rect l="l" t="t" r="r" b="b"/>
              <a:pathLst>
                <a:path w="21452" h="21600" extrusionOk="0">
                  <a:moveTo>
                    <a:pt x="3175" y="0"/>
                  </a:moveTo>
                  <a:cubicBezTo>
                    <a:pt x="1269" y="0"/>
                    <a:pt x="0" y="1543"/>
                    <a:pt x="0" y="3605"/>
                  </a:cubicBezTo>
                  <a:cubicBezTo>
                    <a:pt x="476" y="9257"/>
                    <a:pt x="632" y="12343"/>
                    <a:pt x="1108" y="18011"/>
                  </a:cubicBezTo>
                  <a:cubicBezTo>
                    <a:pt x="1269" y="20057"/>
                    <a:pt x="2859" y="21600"/>
                    <a:pt x="4764" y="21600"/>
                  </a:cubicBezTo>
                  <a:lnTo>
                    <a:pt x="18260" y="21600"/>
                  </a:lnTo>
                  <a:cubicBezTo>
                    <a:pt x="20171" y="21600"/>
                    <a:pt x="21600" y="20057"/>
                    <a:pt x="21440" y="18011"/>
                  </a:cubicBezTo>
                  <a:cubicBezTo>
                    <a:pt x="20963" y="12343"/>
                    <a:pt x="20647" y="9257"/>
                    <a:pt x="20171" y="3605"/>
                  </a:cubicBezTo>
                  <a:cubicBezTo>
                    <a:pt x="20010" y="1543"/>
                    <a:pt x="18260" y="0"/>
                    <a:pt x="16515"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4"/>
            <p:cNvSpPr/>
            <p:nvPr/>
          </p:nvSpPr>
          <p:spPr>
            <a:xfrm>
              <a:off x="2248747" y="1579881"/>
              <a:ext cx="115024" cy="35425"/>
            </a:xfrm>
            <a:custGeom>
              <a:avLst/>
              <a:gdLst/>
              <a:ahLst/>
              <a:cxnLst/>
              <a:rect l="l" t="t" r="r" b="b"/>
              <a:pathLst>
                <a:path w="21190" h="21600" extrusionOk="0">
                  <a:moveTo>
                    <a:pt x="2962" y="0"/>
                  </a:moveTo>
                  <a:cubicBezTo>
                    <a:pt x="1097" y="0"/>
                    <a:pt x="-144" y="1543"/>
                    <a:pt x="13" y="3605"/>
                  </a:cubicBezTo>
                  <a:cubicBezTo>
                    <a:pt x="479" y="9257"/>
                    <a:pt x="788" y="12343"/>
                    <a:pt x="1254" y="18011"/>
                  </a:cubicBezTo>
                  <a:cubicBezTo>
                    <a:pt x="1411" y="20057"/>
                    <a:pt x="3119" y="21600"/>
                    <a:pt x="4984" y="21600"/>
                  </a:cubicBezTo>
                  <a:lnTo>
                    <a:pt x="18350" y="21600"/>
                  </a:lnTo>
                  <a:cubicBezTo>
                    <a:pt x="20058" y="21600"/>
                    <a:pt x="21456" y="20057"/>
                    <a:pt x="21147" y="18011"/>
                  </a:cubicBezTo>
                  <a:cubicBezTo>
                    <a:pt x="20524" y="12343"/>
                    <a:pt x="20215" y="9257"/>
                    <a:pt x="19591" y="3605"/>
                  </a:cubicBezTo>
                  <a:cubicBezTo>
                    <a:pt x="19434" y="1543"/>
                    <a:pt x="17727" y="0"/>
                    <a:pt x="1601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4"/>
            <p:cNvSpPr/>
            <p:nvPr/>
          </p:nvSpPr>
          <p:spPr>
            <a:xfrm>
              <a:off x="2372733" y="1579881"/>
              <a:ext cx="99680" cy="35425"/>
            </a:xfrm>
            <a:custGeom>
              <a:avLst/>
              <a:gdLst/>
              <a:ahLst/>
              <a:cxnLst/>
              <a:rect l="l" t="t" r="r" b="b"/>
              <a:pathLst>
                <a:path w="21267" h="21600" extrusionOk="0">
                  <a:moveTo>
                    <a:pt x="3437" y="0"/>
                  </a:moveTo>
                  <a:cubicBezTo>
                    <a:pt x="1277" y="0"/>
                    <a:pt x="-166" y="1543"/>
                    <a:pt x="16" y="3605"/>
                  </a:cubicBezTo>
                  <a:cubicBezTo>
                    <a:pt x="914" y="9257"/>
                    <a:pt x="1277" y="12343"/>
                    <a:pt x="1993" y="18011"/>
                  </a:cubicBezTo>
                  <a:cubicBezTo>
                    <a:pt x="2175" y="20057"/>
                    <a:pt x="4153" y="21600"/>
                    <a:pt x="6312" y="21600"/>
                  </a:cubicBezTo>
                  <a:lnTo>
                    <a:pt x="17831" y="21600"/>
                  </a:lnTo>
                  <a:cubicBezTo>
                    <a:pt x="19991" y="21600"/>
                    <a:pt x="21434" y="20057"/>
                    <a:pt x="21252" y="18011"/>
                  </a:cubicBezTo>
                  <a:cubicBezTo>
                    <a:pt x="20354" y="12343"/>
                    <a:pt x="19991" y="9257"/>
                    <a:pt x="19093" y="3605"/>
                  </a:cubicBezTo>
                  <a:cubicBezTo>
                    <a:pt x="18729" y="1543"/>
                    <a:pt x="16751" y="0"/>
                    <a:pt x="14774"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4"/>
            <p:cNvSpPr/>
            <p:nvPr/>
          </p:nvSpPr>
          <p:spPr>
            <a:xfrm>
              <a:off x="2585949" y="1579881"/>
              <a:ext cx="102579" cy="35425"/>
            </a:xfrm>
            <a:custGeom>
              <a:avLst/>
              <a:gdLst/>
              <a:ahLst/>
              <a:cxnLst/>
              <a:rect l="l" t="t" r="r" b="b"/>
              <a:pathLst>
                <a:path w="21017" h="21600" extrusionOk="0">
                  <a:moveTo>
                    <a:pt x="3163" y="0"/>
                  </a:moveTo>
                  <a:cubicBezTo>
                    <a:pt x="1090" y="0"/>
                    <a:pt x="-291" y="1543"/>
                    <a:pt x="53" y="3605"/>
                  </a:cubicBezTo>
                  <a:cubicBezTo>
                    <a:pt x="1090" y="9257"/>
                    <a:pt x="1608" y="12343"/>
                    <a:pt x="2476" y="18011"/>
                  </a:cubicBezTo>
                  <a:cubicBezTo>
                    <a:pt x="2820" y="20057"/>
                    <a:pt x="4719" y="21600"/>
                    <a:pt x="6793" y="21600"/>
                  </a:cubicBezTo>
                  <a:lnTo>
                    <a:pt x="17855" y="21600"/>
                  </a:lnTo>
                  <a:cubicBezTo>
                    <a:pt x="19928" y="21600"/>
                    <a:pt x="21309" y="20057"/>
                    <a:pt x="20965" y="18011"/>
                  </a:cubicBezTo>
                  <a:cubicBezTo>
                    <a:pt x="19928" y="12343"/>
                    <a:pt x="19410" y="9257"/>
                    <a:pt x="18373" y="3605"/>
                  </a:cubicBezTo>
                  <a:cubicBezTo>
                    <a:pt x="17855" y="1543"/>
                    <a:pt x="15955" y="0"/>
                    <a:pt x="1405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4"/>
            <p:cNvSpPr/>
            <p:nvPr/>
          </p:nvSpPr>
          <p:spPr>
            <a:xfrm>
              <a:off x="2479675" y="1579881"/>
              <a:ext cx="90760" cy="15183"/>
            </a:xfrm>
            <a:custGeom>
              <a:avLst/>
              <a:gdLst/>
              <a:ahLst/>
              <a:cxnLst/>
              <a:rect l="l" t="t" r="r" b="b"/>
              <a:pathLst>
                <a:path w="20939" h="21600" extrusionOk="0">
                  <a:moveTo>
                    <a:pt x="3562" y="0"/>
                  </a:moveTo>
                  <a:cubicBezTo>
                    <a:pt x="1227" y="0"/>
                    <a:pt x="-328" y="3600"/>
                    <a:pt x="59" y="8413"/>
                  </a:cubicBezTo>
                  <a:cubicBezTo>
                    <a:pt x="59" y="9587"/>
                    <a:pt x="256" y="10800"/>
                    <a:pt x="256" y="13187"/>
                  </a:cubicBezTo>
                  <a:cubicBezTo>
                    <a:pt x="643" y="16787"/>
                    <a:pt x="2781" y="21600"/>
                    <a:pt x="5117" y="21600"/>
                  </a:cubicBezTo>
                  <a:lnTo>
                    <a:pt x="17376" y="21600"/>
                  </a:lnTo>
                  <a:cubicBezTo>
                    <a:pt x="19711" y="21600"/>
                    <a:pt x="21272" y="16787"/>
                    <a:pt x="20879" y="13187"/>
                  </a:cubicBezTo>
                  <a:cubicBezTo>
                    <a:pt x="20688" y="10800"/>
                    <a:pt x="20688" y="9587"/>
                    <a:pt x="20492" y="8413"/>
                  </a:cubicBezTo>
                  <a:cubicBezTo>
                    <a:pt x="20104" y="3600"/>
                    <a:pt x="17960" y="0"/>
                    <a:pt x="1582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4"/>
            <p:cNvSpPr/>
            <p:nvPr/>
          </p:nvSpPr>
          <p:spPr>
            <a:xfrm>
              <a:off x="2488302" y="1600124"/>
              <a:ext cx="92273" cy="15183"/>
            </a:xfrm>
            <a:custGeom>
              <a:avLst/>
              <a:gdLst/>
              <a:ahLst/>
              <a:cxnLst/>
              <a:rect l="l" t="t" r="r" b="b"/>
              <a:pathLst>
                <a:path w="21096" h="21600" extrusionOk="0">
                  <a:moveTo>
                    <a:pt x="3677" y="0"/>
                  </a:moveTo>
                  <a:cubicBezTo>
                    <a:pt x="1363" y="0"/>
                    <a:pt x="-178" y="4813"/>
                    <a:pt x="17" y="8413"/>
                  </a:cubicBezTo>
                  <a:cubicBezTo>
                    <a:pt x="206" y="10800"/>
                    <a:pt x="206" y="10800"/>
                    <a:pt x="401" y="13225"/>
                  </a:cubicBezTo>
                  <a:cubicBezTo>
                    <a:pt x="784" y="18000"/>
                    <a:pt x="2909" y="21600"/>
                    <a:pt x="5029" y="21600"/>
                  </a:cubicBezTo>
                  <a:lnTo>
                    <a:pt x="17561" y="21600"/>
                  </a:lnTo>
                  <a:cubicBezTo>
                    <a:pt x="19875" y="21600"/>
                    <a:pt x="21422" y="18000"/>
                    <a:pt x="21038" y="13225"/>
                  </a:cubicBezTo>
                  <a:cubicBezTo>
                    <a:pt x="20843" y="10800"/>
                    <a:pt x="20843" y="10800"/>
                    <a:pt x="20649" y="8413"/>
                  </a:cubicBezTo>
                  <a:cubicBezTo>
                    <a:pt x="20265" y="4813"/>
                    <a:pt x="18140" y="0"/>
                    <a:pt x="15826"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4"/>
            <p:cNvSpPr/>
            <p:nvPr/>
          </p:nvSpPr>
          <p:spPr>
            <a:xfrm>
              <a:off x="1357212" y="1633018"/>
              <a:ext cx="787838" cy="134960"/>
            </a:xfrm>
            <a:custGeom>
              <a:avLst/>
              <a:gdLst/>
              <a:ahLst/>
              <a:cxnLst/>
              <a:rect l="l" t="t" r="r" b="b"/>
              <a:pathLst>
                <a:path w="21600" h="21600" extrusionOk="0">
                  <a:moveTo>
                    <a:pt x="1041" y="0"/>
                  </a:moveTo>
                  <a:cubicBezTo>
                    <a:pt x="902" y="0"/>
                    <a:pt x="763" y="136"/>
                    <a:pt x="763" y="405"/>
                  </a:cubicBezTo>
                  <a:cubicBezTo>
                    <a:pt x="463" y="8777"/>
                    <a:pt x="301" y="12827"/>
                    <a:pt x="0" y="21063"/>
                  </a:cubicBezTo>
                  <a:cubicBezTo>
                    <a:pt x="0" y="21331"/>
                    <a:pt x="116" y="21600"/>
                    <a:pt x="255" y="21600"/>
                  </a:cubicBezTo>
                  <a:lnTo>
                    <a:pt x="21346" y="21600"/>
                  </a:lnTo>
                  <a:cubicBezTo>
                    <a:pt x="21485" y="21600"/>
                    <a:pt x="21600" y="21331"/>
                    <a:pt x="21600" y="21063"/>
                  </a:cubicBezTo>
                  <a:cubicBezTo>
                    <a:pt x="21300" y="12827"/>
                    <a:pt x="21138" y="8777"/>
                    <a:pt x="20837" y="405"/>
                  </a:cubicBezTo>
                  <a:cubicBezTo>
                    <a:pt x="20837" y="136"/>
                    <a:pt x="20722" y="0"/>
                    <a:pt x="20559"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4"/>
            <p:cNvSpPr/>
            <p:nvPr/>
          </p:nvSpPr>
          <p:spPr>
            <a:xfrm>
              <a:off x="848591" y="250528"/>
              <a:ext cx="1805108" cy="1007976"/>
            </a:xfrm>
            <a:custGeom>
              <a:avLst/>
              <a:gdLst/>
              <a:ahLst/>
              <a:cxnLst/>
              <a:rect l="l" t="t" r="r" b="b"/>
              <a:pathLst>
                <a:path w="21600" h="21600" extrusionOk="0">
                  <a:moveTo>
                    <a:pt x="545" y="0"/>
                  </a:moveTo>
                  <a:cubicBezTo>
                    <a:pt x="252" y="0"/>
                    <a:pt x="0" y="434"/>
                    <a:pt x="0" y="976"/>
                  </a:cubicBezTo>
                  <a:lnTo>
                    <a:pt x="0" y="20642"/>
                  </a:lnTo>
                  <a:cubicBezTo>
                    <a:pt x="0" y="21166"/>
                    <a:pt x="252" y="21600"/>
                    <a:pt x="545" y="21600"/>
                  </a:cubicBezTo>
                  <a:lnTo>
                    <a:pt x="21055" y="21600"/>
                  </a:lnTo>
                  <a:cubicBezTo>
                    <a:pt x="21348" y="21600"/>
                    <a:pt x="21600" y="21166"/>
                    <a:pt x="21600" y="20642"/>
                  </a:cubicBezTo>
                  <a:lnTo>
                    <a:pt x="21600" y="976"/>
                  </a:lnTo>
                  <a:cubicBezTo>
                    <a:pt x="21600" y="434"/>
                    <a:pt x="21358" y="0"/>
                    <a:pt x="2105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5"/>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dirty="0" err="1">
                <a:latin typeface="Microsoft JhengHei"/>
                <a:ea typeface="Microsoft JhengHei"/>
                <a:cs typeface="Microsoft JhengHei"/>
                <a:sym typeface="Microsoft JhengHei"/>
              </a:rPr>
              <a:t>特徵</a:t>
            </a:r>
            <a:r>
              <a:rPr lang="zh-TW" altLang="en-US" b="1" dirty="0">
                <a:latin typeface="Microsoft JhengHei"/>
                <a:ea typeface="Microsoft JhengHei"/>
                <a:cs typeface="Microsoft JhengHei"/>
                <a:sym typeface="Microsoft JhengHei"/>
              </a:rPr>
              <a:t>說明與</a:t>
            </a:r>
            <a:r>
              <a:rPr lang="en-US" b="1" dirty="0" err="1">
                <a:latin typeface="Microsoft JhengHei"/>
                <a:ea typeface="Microsoft JhengHei"/>
                <a:cs typeface="Microsoft JhengHei"/>
                <a:sym typeface="Microsoft JhengHei"/>
              </a:rPr>
              <a:t>敘述性統計</a:t>
            </a:r>
            <a:endParaRPr dirty="0"/>
          </a:p>
        </p:txBody>
      </p:sp>
      <p:sp>
        <p:nvSpPr>
          <p:cNvPr id="1127" name="Google Shape;1127;p45"/>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graphicFrame>
        <p:nvGraphicFramePr>
          <p:cNvPr id="1132" name="Google Shape;1132;p46"/>
          <p:cNvGraphicFramePr/>
          <p:nvPr>
            <p:extLst>
              <p:ext uri="{D42A27DB-BD31-4B8C-83A1-F6EECF244321}">
                <p14:modId xmlns:p14="http://schemas.microsoft.com/office/powerpoint/2010/main" val="2482958852"/>
              </p:ext>
            </p:extLst>
          </p:nvPr>
        </p:nvGraphicFramePr>
        <p:xfrm>
          <a:off x="976151" y="152420"/>
          <a:ext cx="3388975" cy="4838660"/>
        </p:xfrm>
        <a:graphic>
          <a:graphicData uri="http://schemas.openxmlformats.org/drawingml/2006/table">
            <a:tbl>
              <a:tblPr>
                <a:noFill/>
                <a:tableStyleId>{99F1E7D4-BD25-4C4B-8A5F-D69773335CBB}</a:tableStyleId>
              </a:tblPr>
              <a:tblGrid>
                <a:gridCol w="1404000">
                  <a:extLst>
                    <a:ext uri="{9D8B030D-6E8A-4147-A177-3AD203B41FA5}">
                      <a16:colId xmlns:a16="http://schemas.microsoft.com/office/drawing/2014/main" val="20000"/>
                    </a:ext>
                  </a:extLst>
                </a:gridCol>
                <a:gridCol w="1984975">
                  <a:extLst>
                    <a:ext uri="{9D8B030D-6E8A-4147-A177-3AD203B41FA5}">
                      <a16:colId xmlns:a16="http://schemas.microsoft.com/office/drawing/2014/main" val="20001"/>
                    </a:ext>
                  </a:extLst>
                </a:gridCol>
              </a:tblGrid>
              <a:tr h="199725">
                <a:tc>
                  <a:txBody>
                    <a:bodyPr/>
                    <a:lstStyle/>
                    <a:p>
                      <a:pPr marL="0" marR="0" lvl="0" indent="0" algn="l" rtl="0">
                        <a:lnSpc>
                          <a:spcPct val="100000"/>
                        </a:lnSpc>
                        <a:spcBef>
                          <a:spcPts val="0"/>
                        </a:spcBef>
                        <a:spcAft>
                          <a:spcPts val="0"/>
                        </a:spcAft>
                        <a:buClr>
                          <a:schemeClr val="dk1"/>
                        </a:buClr>
                        <a:buSzPts val="1200"/>
                        <a:buFont typeface="Microsoft JhengHei"/>
                        <a:buNone/>
                      </a:pPr>
                      <a:r>
                        <a:rPr lang="en-US" sz="1200" u="none" strike="noStrike" cap="none">
                          <a:latin typeface="Microsoft JhengHei"/>
                          <a:ea typeface="Microsoft JhengHei"/>
                          <a:cs typeface="Microsoft JhengHei"/>
                          <a:sym typeface="Microsoft JhengHei"/>
                        </a:rPr>
                        <a:t>變數</a:t>
                      </a:r>
                      <a:endParaRPr/>
                    </a:p>
                  </a:txBody>
                  <a:tcPr marL="5625" marR="5625" marT="5625" marB="5625" anchor="ctr">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Microsoft JhengHei"/>
                        <a:buNone/>
                      </a:pPr>
                      <a:r>
                        <a:rPr lang="en-US" sz="1200" u="none" strike="noStrike" cap="none">
                          <a:latin typeface="Microsoft JhengHei"/>
                          <a:ea typeface="Microsoft JhengHei"/>
                          <a:cs typeface="Microsoft JhengHei"/>
                          <a:sym typeface="Microsoft JhengHei"/>
                        </a:rPr>
                        <a:t>變數說明</a:t>
                      </a:r>
                      <a:endParaRPr/>
                    </a:p>
                  </a:txBody>
                  <a:tcPr marL="8425" marR="8425" marT="8425" marB="8425">
                    <a:solidFill>
                      <a:srgbClr val="FFFFFF"/>
                    </a:solidFill>
                  </a:tcPr>
                </a:tc>
                <a:extLst>
                  <a:ext uri="{0D108BD9-81ED-4DB2-BD59-A6C34878D82A}">
                    <a16:rowId xmlns:a16="http://schemas.microsoft.com/office/drawing/2014/main" val="10000"/>
                  </a:ext>
                </a:extLst>
              </a:tr>
              <a:tr h="2011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loan_amnt</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申請的貸款金額</a:t>
                      </a:r>
                      <a:endParaRPr/>
                    </a:p>
                  </a:txBody>
                  <a:tcPr marL="5625" marR="5625" marT="5625" marB="5625" anchor="ctr">
                    <a:solidFill>
                      <a:srgbClr val="F8CBAD"/>
                    </a:solidFill>
                  </a:tcPr>
                </a:tc>
                <a:extLst>
                  <a:ext uri="{0D108BD9-81ED-4DB2-BD59-A6C34878D82A}">
                    <a16:rowId xmlns:a16="http://schemas.microsoft.com/office/drawing/2014/main" val="10001"/>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term</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a:latin typeface="Microsoft JhengHei"/>
                          <a:ea typeface="Microsoft JhengHei"/>
                          <a:cs typeface="Microsoft JhengHei"/>
                          <a:sym typeface="Microsoft JhengHei"/>
                        </a:rPr>
                        <a:t>貸款償還期數，通常是36或者60</a:t>
                      </a:r>
                      <a:endParaRPr dirty="0"/>
                    </a:p>
                  </a:txBody>
                  <a:tcPr marL="5625" marR="5625" marT="5625" marB="5625" anchor="ctr">
                    <a:solidFill>
                      <a:srgbClr val="F8CBAD"/>
                    </a:solidFill>
                  </a:tcPr>
                </a:tc>
                <a:extLst>
                  <a:ext uri="{0D108BD9-81ED-4DB2-BD59-A6C34878D82A}">
                    <a16:rowId xmlns:a16="http://schemas.microsoft.com/office/drawing/2014/main" val="10002"/>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int_rate</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貸款利率</a:t>
                      </a:r>
                      <a:endParaRPr/>
                    </a:p>
                  </a:txBody>
                  <a:tcPr marL="5625" marR="5625" marT="5625" marB="5625" anchor="ctr">
                    <a:solidFill>
                      <a:srgbClr val="F8CBAD"/>
                    </a:solidFill>
                  </a:tcPr>
                </a:tc>
                <a:extLst>
                  <a:ext uri="{0D108BD9-81ED-4DB2-BD59-A6C34878D82A}">
                    <a16:rowId xmlns:a16="http://schemas.microsoft.com/office/drawing/2014/main" val="10003"/>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installment</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如果貸款發生</a:t>
                      </a:r>
                      <a:r>
                        <a:rPr lang="zh-TW" altLang="en-US" sz="1100" u="none" strike="noStrike" cap="none" dirty="0">
                          <a:latin typeface="Microsoft JhengHei"/>
                          <a:ea typeface="Microsoft JhengHei"/>
                          <a:cs typeface="Microsoft JhengHei"/>
                          <a:sym typeface="Microsoft JhengHei"/>
                        </a:rPr>
                        <a:t>，</a:t>
                      </a:r>
                      <a:r>
                        <a:rPr lang="en-US" sz="1100" u="none" strike="noStrike" cap="none" dirty="0" err="1">
                          <a:latin typeface="Microsoft JhengHei"/>
                          <a:ea typeface="Microsoft JhengHei"/>
                          <a:cs typeface="Microsoft JhengHei"/>
                          <a:sym typeface="Microsoft JhengHei"/>
                        </a:rPr>
                        <a:t>每月的欠款</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04"/>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a:latin typeface="Microsoft JhengHei"/>
                          <a:ea typeface="Microsoft JhengHei"/>
                          <a:cs typeface="Microsoft JhengHei"/>
                          <a:sym typeface="Microsoft JhengHei"/>
                        </a:rPr>
                        <a:t>grade</a:t>
                      </a:r>
                      <a:endParaRPr dirty="0"/>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LC 指定的貸款等級</a:t>
                      </a:r>
                      <a:endParaRPr/>
                    </a:p>
                  </a:txBody>
                  <a:tcPr marL="5625" marR="5625" marT="5625" marB="5625" anchor="ctr">
                    <a:solidFill>
                      <a:schemeClr val="bg1">
                        <a:alpha val="20000"/>
                      </a:schemeClr>
                    </a:solidFill>
                  </a:tcPr>
                </a:tc>
                <a:extLst>
                  <a:ext uri="{0D108BD9-81ED-4DB2-BD59-A6C34878D82A}">
                    <a16:rowId xmlns:a16="http://schemas.microsoft.com/office/drawing/2014/main" val="10005"/>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sub_grade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LC 指定的貸款子等級</a:t>
                      </a:r>
                      <a:endParaRPr/>
                    </a:p>
                  </a:txBody>
                  <a:tcPr marL="5625" marR="5625" marT="5625" marB="5625" anchor="ctr">
                    <a:solidFill>
                      <a:schemeClr val="bg1">
                        <a:alpha val="20000"/>
                      </a:schemeClr>
                    </a:solidFill>
                  </a:tcPr>
                </a:tc>
                <a:extLst>
                  <a:ext uri="{0D108BD9-81ED-4DB2-BD59-A6C34878D82A}">
                    <a16:rowId xmlns:a16="http://schemas.microsoft.com/office/drawing/2014/main" val="10006"/>
                  </a:ext>
                </a:extLst>
              </a:tr>
              <a:tr h="331275">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emp_title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借款人在申請貸款時提供的職位名稱</a:t>
                      </a:r>
                      <a:endParaRPr/>
                    </a:p>
                  </a:txBody>
                  <a:tcPr marL="5625" marR="5625" marT="5625" marB="5625" anchor="ctr">
                    <a:solidFill>
                      <a:schemeClr val="bg1">
                        <a:alpha val="20000"/>
                      </a:schemeClr>
                    </a:solidFill>
                  </a:tcPr>
                </a:tc>
                <a:extLst>
                  <a:ext uri="{0D108BD9-81ED-4DB2-BD59-A6C34878D82A}">
                    <a16:rowId xmlns:a16="http://schemas.microsoft.com/office/drawing/2014/main" val="10007"/>
                  </a:ext>
                </a:extLst>
              </a:tr>
              <a:tr h="49130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emp_length</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a:latin typeface="Microsoft JhengHei"/>
                          <a:ea typeface="Microsoft JhengHei"/>
                          <a:cs typeface="Microsoft JhengHei"/>
                          <a:sym typeface="Microsoft JhengHei"/>
                        </a:rPr>
                        <a:t>工作年限以年為單位。取值範圍為0 ~ 10，其中0表示少於1年，10表示10年或10年以上。</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08"/>
                  </a:ext>
                </a:extLst>
              </a:tr>
              <a:tr h="2011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recoveries</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貸款回收金額</a:t>
                      </a:r>
                      <a:endParaRPr/>
                    </a:p>
                  </a:txBody>
                  <a:tcPr marL="5625" marR="5625" marT="5625" marB="5625" anchor="ctr">
                    <a:solidFill>
                      <a:srgbClr val="F8CBAD"/>
                    </a:solidFill>
                  </a:tcPr>
                </a:tc>
                <a:extLst>
                  <a:ext uri="{0D108BD9-81ED-4DB2-BD59-A6C34878D82A}">
                    <a16:rowId xmlns:a16="http://schemas.microsoft.com/office/drawing/2014/main" val="10009"/>
                  </a:ext>
                </a:extLst>
              </a:tr>
              <a:tr h="2011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last pymnt amnt</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最近一次支付金額</a:t>
                      </a:r>
                      <a:endParaRPr/>
                    </a:p>
                  </a:txBody>
                  <a:tcPr marL="5625" marR="5625" marT="5625" marB="5625" anchor="ctr">
                    <a:solidFill>
                      <a:srgbClr val="F8CBAD"/>
                    </a:solidFill>
                  </a:tcPr>
                </a:tc>
                <a:extLst>
                  <a:ext uri="{0D108BD9-81ED-4DB2-BD59-A6C34878D82A}">
                    <a16:rowId xmlns:a16="http://schemas.microsoft.com/office/drawing/2014/main" val="10010"/>
                  </a:ext>
                </a:extLst>
              </a:tr>
              <a:tr h="651325">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home_ownership</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借款人在登記時提供或在信用報告中取得的自置居所狀況</a:t>
                      </a:r>
                      <a:r>
                        <a:rPr lang="en-US" sz="1100" u="none" strike="noStrike" cap="none" dirty="0">
                          <a:latin typeface="Microsoft JhengHei"/>
                          <a:ea typeface="Microsoft JhengHei"/>
                          <a:cs typeface="Microsoft JhengHei"/>
                          <a:sym typeface="Microsoft JhengHei"/>
                        </a:rPr>
                        <a:t>： RENT, OWN, MORTGAGE, OTHER</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11"/>
                  </a:ext>
                </a:extLst>
              </a:tr>
              <a:tr h="2011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last fico range high</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最近的fico分數區間上緣</a:t>
                      </a:r>
                      <a:endParaRPr/>
                    </a:p>
                  </a:txBody>
                  <a:tcPr marL="5625" marR="5625" marT="5625" marB="5625" anchor="ctr">
                    <a:solidFill>
                      <a:srgbClr val="F8CBAD"/>
                    </a:solidFill>
                  </a:tcPr>
                </a:tc>
                <a:extLst>
                  <a:ext uri="{0D108BD9-81ED-4DB2-BD59-A6C34878D82A}">
                    <a16:rowId xmlns:a16="http://schemas.microsoft.com/office/drawing/2014/main" val="10012"/>
                  </a:ext>
                </a:extLst>
              </a:tr>
              <a:tr h="331275">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annual_inc</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借款人在登記時自行申報的年收入。</a:t>
                      </a:r>
                      <a:endParaRPr/>
                    </a:p>
                  </a:txBody>
                  <a:tcPr marL="5625" marR="5625" marT="5625" marB="5625" anchor="ctr">
                    <a:solidFill>
                      <a:schemeClr val="bg1">
                        <a:alpha val="20000"/>
                      </a:schemeClr>
                    </a:solidFill>
                  </a:tcPr>
                </a:tc>
                <a:extLst>
                  <a:ext uri="{0D108BD9-81ED-4DB2-BD59-A6C34878D82A}">
                    <a16:rowId xmlns:a16="http://schemas.microsoft.com/office/drawing/2014/main" val="10013"/>
                  </a:ext>
                </a:extLst>
              </a:tr>
              <a:tr h="331275">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verification_status</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收入是否被LC驗證、未驗證或收入來源是否被驗證</a:t>
                      </a:r>
                      <a:endParaRPr/>
                    </a:p>
                  </a:txBody>
                  <a:tcPr marL="5625" marR="5625" marT="5625" marB="5625" anchor="ctr">
                    <a:solidFill>
                      <a:schemeClr val="bg1">
                        <a:alpha val="20000"/>
                      </a:schemeClr>
                    </a:solidFill>
                  </a:tcPr>
                </a:tc>
                <a:extLst>
                  <a:ext uri="{0D108BD9-81ED-4DB2-BD59-A6C34878D82A}">
                    <a16:rowId xmlns:a16="http://schemas.microsoft.com/office/drawing/2014/main" val="10014"/>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issue_d</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貸款發放的月份</a:t>
                      </a:r>
                      <a:endParaRPr/>
                    </a:p>
                  </a:txBody>
                  <a:tcPr marL="5625" marR="5625" marT="5625" marB="5625" anchor="ctr">
                    <a:solidFill>
                      <a:schemeClr val="bg1">
                        <a:alpha val="20000"/>
                      </a:schemeClr>
                    </a:solidFill>
                  </a:tcPr>
                </a:tc>
                <a:extLst>
                  <a:ext uri="{0D108BD9-81ED-4DB2-BD59-A6C34878D82A}">
                    <a16:rowId xmlns:a16="http://schemas.microsoft.com/office/drawing/2014/main" val="10015"/>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loan_status</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貸款的當前狀態</a:t>
                      </a:r>
                      <a:endParaRPr/>
                    </a:p>
                  </a:txBody>
                  <a:tcPr marL="5625" marR="5625" marT="5625" marB="5625" anchor="ctr">
                    <a:solidFill>
                      <a:schemeClr val="bg1">
                        <a:alpha val="20000"/>
                      </a:schemeClr>
                    </a:solidFill>
                  </a:tcPr>
                </a:tc>
                <a:extLst>
                  <a:ext uri="{0D108BD9-81ED-4DB2-BD59-A6C34878D82A}">
                    <a16:rowId xmlns:a16="http://schemas.microsoft.com/office/drawing/2014/main" val="10016"/>
                  </a:ext>
                </a:extLst>
              </a:tr>
              <a:tr h="171250">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purpose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借款人為貸款請求提供類別</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17"/>
                  </a:ext>
                </a:extLst>
              </a:tr>
            </a:tbl>
          </a:graphicData>
        </a:graphic>
      </p:graphicFrame>
      <p:graphicFrame>
        <p:nvGraphicFramePr>
          <p:cNvPr id="1133" name="Google Shape;1133;p46"/>
          <p:cNvGraphicFramePr/>
          <p:nvPr>
            <p:extLst>
              <p:ext uri="{D42A27DB-BD31-4B8C-83A1-F6EECF244321}">
                <p14:modId xmlns:p14="http://schemas.microsoft.com/office/powerpoint/2010/main" val="3725674772"/>
              </p:ext>
            </p:extLst>
          </p:nvPr>
        </p:nvGraphicFramePr>
        <p:xfrm>
          <a:off x="4778874" y="152419"/>
          <a:ext cx="3388975" cy="4838661"/>
        </p:xfrm>
        <a:graphic>
          <a:graphicData uri="http://schemas.openxmlformats.org/drawingml/2006/table">
            <a:tbl>
              <a:tblPr>
                <a:noFill/>
                <a:tableStyleId>{99F1E7D4-BD25-4C4B-8A5F-D69773335CBB}</a:tableStyleId>
              </a:tblPr>
              <a:tblGrid>
                <a:gridCol w="1404000">
                  <a:extLst>
                    <a:ext uri="{9D8B030D-6E8A-4147-A177-3AD203B41FA5}">
                      <a16:colId xmlns:a16="http://schemas.microsoft.com/office/drawing/2014/main" val="20000"/>
                    </a:ext>
                  </a:extLst>
                </a:gridCol>
                <a:gridCol w="1984975">
                  <a:extLst>
                    <a:ext uri="{9D8B030D-6E8A-4147-A177-3AD203B41FA5}">
                      <a16:colId xmlns:a16="http://schemas.microsoft.com/office/drawing/2014/main" val="20001"/>
                    </a:ext>
                  </a:extLst>
                </a:gridCol>
              </a:tblGrid>
              <a:tr h="204930">
                <a:tc>
                  <a:txBody>
                    <a:bodyPr/>
                    <a:lstStyle/>
                    <a:p>
                      <a:pPr marL="0" marR="0" lvl="0" indent="0" algn="l" rtl="0">
                        <a:lnSpc>
                          <a:spcPct val="100000"/>
                        </a:lnSpc>
                        <a:spcBef>
                          <a:spcPts val="0"/>
                        </a:spcBef>
                        <a:spcAft>
                          <a:spcPts val="0"/>
                        </a:spcAft>
                        <a:buClr>
                          <a:schemeClr val="dk1"/>
                        </a:buClr>
                        <a:buSzPts val="1200"/>
                        <a:buFont typeface="Microsoft JhengHei"/>
                        <a:buNone/>
                      </a:pPr>
                      <a:r>
                        <a:rPr lang="en-US" sz="1200" u="none" strike="noStrike" cap="none" dirty="0" err="1">
                          <a:latin typeface="Microsoft JhengHei"/>
                          <a:ea typeface="Microsoft JhengHei"/>
                          <a:cs typeface="Microsoft JhengHei"/>
                          <a:sym typeface="Microsoft JhengHei"/>
                        </a:rPr>
                        <a:t>變數</a:t>
                      </a:r>
                      <a:endParaRPr dirty="0"/>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200"/>
                        <a:buFont typeface="Microsoft JhengHei"/>
                        <a:buNone/>
                      </a:pPr>
                      <a:r>
                        <a:rPr lang="en-US" sz="1200" u="none" strike="noStrike" cap="none">
                          <a:latin typeface="Microsoft JhengHei"/>
                          <a:ea typeface="Microsoft JhengHei"/>
                          <a:cs typeface="Microsoft JhengHei"/>
                          <a:sym typeface="Microsoft JhengHei"/>
                        </a:rPr>
                        <a:t>變數說明</a:t>
                      </a:r>
                      <a:endParaRPr/>
                    </a:p>
                  </a:txBody>
                  <a:tcPr marL="8425" marR="8425" marT="8425" marB="8425">
                    <a:solidFill>
                      <a:schemeClr val="bg1">
                        <a:alpha val="20000"/>
                      </a:schemeClr>
                    </a:solidFill>
                  </a:tcPr>
                </a:tc>
                <a:extLst>
                  <a:ext uri="{0D108BD9-81ED-4DB2-BD59-A6C34878D82A}">
                    <a16:rowId xmlns:a16="http://schemas.microsoft.com/office/drawing/2014/main" val="10000"/>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zip_code</a:t>
                      </a:r>
                      <a:endParaRPr dirty="0"/>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a:latin typeface="Microsoft JhengHei"/>
                          <a:ea typeface="Microsoft JhengHei"/>
                          <a:cs typeface="Microsoft JhengHei"/>
                          <a:sym typeface="Microsoft JhengHei"/>
                        </a:rPr>
                        <a:t>借款人在貸款申請中提供的郵遞區號的前3個數字</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01"/>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addr_state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借款人在貸款申請中提供的狀態</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02"/>
                  </a:ext>
                </a:extLst>
              </a:tr>
              <a:tr h="871567">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dti</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一種比率，是指借款人每月就債務總額所繳付的債務總額除以借款人自行申報的每月收入而計算的比率</a:t>
                      </a:r>
                      <a:r>
                        <a:rPr lang="en-US" sz="1100" u="none" strike="noStrike" cap="none" dirty="0">
                          <a:latin typeface="Microsoft JhengHei"/>
                          <a:ea typeface="Microsoft JhengHei"/>
                          <a:cs typeface="Microsoft JhengHei"/>
                          <a:sym typeface="Microsoft JhengHei"/>
                        </a:rPr>
                        <a:t>。</a:t>
                      </a:r>
                      <a:endParaRPr dirty="0"/>
                    </a:p>
                  </a:txBody>
                  <a:tcPr marL="5625" marR="5625" marT="5625" marB="5625" anchor="ctr">
                    <a:solidFill>
                      <a:srgbClr val="F8CBAD"/>
                    </a:solidFill>
                  </a:tcPr>
                </a:tc>
                <a:extLst>
                  <a:ext uri="{0D108BD9-81ED-4DB2-BD59-A6C34878D82A}">
                    <a16:rowId xmlns:a16="http://schemas.microsoft.com/office/drawing/2014/main" val="10003"/>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earliest_cr_line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借款人最早公佈的信用額度開通的月份</a:t>
                      </a:r>
                      <a:endParaRPr/>
                    </a:p>
                  </a:txBody>
                  <a:tcPr marL="5625" marR="5625" marT="5625" marB="5625" anchor="ctr">
                    <a:solidFill>
                      <a:schemeClr val="bg1">
                        <a:alpha val="20000"/>
                      </a:schemeClr>
                    </a:solidFill>
                  </a:tcPr>
                </a:tc>
                <a:extLst>
                  <a:ext uri="{0D108BD9-81ED-4DB2-BD59-A6C34878D82A}">
                    <a16:rowId xmlns:a16="http://schemas.microsoft.com/office/drawing/2014/main" val="10004"/>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open_acc</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借款人信用檔案中的信用額度</a:t>
                      </a:r>
                      <a:endParaRPr/>
                    </a:p>
                  </a:txBody>
                  <a:tcPr marL="5625" marR="5625" marT="5625" marB="5625" anchor="ctr">
                    <a:solidFill>
                      <a:schemeClr val="bg1">
                        <a:alpha val="20000"/>
                      </a:schemeClr>
                    </a:solidFill>
                  </a:tcPr>
                </a:tc>
                <a:extLst>
                  <a:ext uri="{0D108BD9-81ED-4DB2-BD59-A6C34878D82A}">
                    <a16:rowId xmlns:a16="http://schemas.microsoft.com/office/drawing/2014/main" val="10005"/>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pub_rec</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不良公共記錄數量</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06"/>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total rec int</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至今收到的利息金額</a:t>
                      </a:r>
                      <a:endParaRPr/>
                    </a:p>
                  </a:txBody>
                  <a:tcPr marL="5625" marR="5625" marT="5625" marB="5625" anchor="ctr">
                    <a:solidFill>
                      <a:srgbClr val="F8CBAD"/>
                    </a:solidFill>
                  </a:tcPr>
                </a:tc>
                <a:extLst>
                  <a:ext uri="{0D108BD9-81ED-4DB2-BD59-A6C34878D82A}">
                    <a16:rowId xmlns:a16="http://schemas.microsoft.com/office/drawing/2014/main" val="10007"/>
                  </a:ext>
                </a:extLst>
              </a:tr>
              <a:tr h="52755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revol_util</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迴圈額度利用率，或借款人使用的信貸金額相對於所有可用的迴圈信貸</a:t>
                      </a:r>
                      <a:endParaRPr/>
                    </a:p>
                  </a:txBody>
                  <a:tcPr marL="5625" marR="5625" marT="5625" marB="5625" anchor="ctr">
                    <a:solidFill>
                      <a:schemeClr val="bg1">
                        <a:alpha val="20000"/>
                      </a:schemeClr>
                    </a:solidFill>
                  </a:tcPr>
                </a:tc>
                <a:extLst>
                  <a:ext uri="{0D108BD9-81ED-4DB2-BD59-A6C34878D82A}">
                    <a16:rowId xmlns:a16="http://schemas.microsoft.com/office/drawing/2014/main" val="10008"/>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total_acc</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借款人信用檔案中當前信用額度的總數</a:t>
                      </a:r>
                      <a:endParaRPr/>
                    </a:p>
                  </a:txBody>
                  <a:tcPr marL="5625" marR="5625" marT="5625" marB="5625" anchor="ctr">
                    <a:solidFill>
                      <a:schemeClr val="bg1">
                        <a:alpha val="20000"/>
                      </a:schemeClr>
                    </a:solidFill>
                  </a:tcPr>
                </a:tc>
                <a:extLst>
                  <a:ext uri="{0D108BD9-81ED-4DB2-BD59-A6C34878D82A}">
                    <a16:rowId xmlns:a16="http://schemas.microsoft.com/office/drawing/2014/main" val="10009"/>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initial_list_status</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貸款的初始上市狀態。可能的值是 – W, F</a:t>
                      </a:r>
                      <a:endParaRPr/>
                    </a:p>
                  </a:txBody>
                  <a:tcPr marL="5625" marR="5625" marT="5625" marB="5625" anchor="ctr">
                    <a:solidFill>
                      <a:schemeClr val="bg1">
                        <a:alpha val="20000"/>
                      </a:schemeClr>
                    </a:solidFill>
                  </a:tcPr>
                </a:tc>
                <a:extLst>
                  <a:ext uri="{0D108BD9-81ED-4DB2-BD59-A6C34878D82A}">
                    <a16:rowId xmlns:a16="http://schemas.microsoft.com/office/drawing/2014/main" val="10010"/>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application_type</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指示貸款是單獨申請還是與兩個共同借款人的聯合申請</a:t>
                      </a:r>
                      <a:endParaRPr/>
                    </a:p>
                  </a:txBody>
                  <a:tcPr marL="5625" marR="5625" marT="5625" marB="5625" anchor="ctr">
                    <a:solidFill>
                      <a:schemeClr val="bg1">
                        <a:alpha val="20000"/>
                      </a:schemeClr>
                    </a:solidFill>
                  </a:tcPr>
                </a:tc>
                <a:extLst>
                  <a:ext uri="{0D108BD9-81ED-4DB2-BD59-A6C34878D82A}">
                    <a16:rowId xmlns:a16="http://schemas.microsoft.com/office/drawing/2014/main" val="10011"/>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mort_acc</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按揭帳戶數目</a:t>
                      </a:r>
                      <a:endParaRPr/>
                    </a:p>
                  </a:txBody>
                  <a:tcPr marL="5625" marR="5625" marT="5625" marB="5625" anchor="ctr">
                    <a:solidFill>
                      <a:schemeClr val="bg1">
                        <a:alpha val="20000"/>
                      </a:schemeClr>
                    </a:solidFill>
                  </a:tcPr>
                </a:tc>
                <a:extLst>
                  <a:ext uri="{0D108BD9-81ED-4DB2-BD59-A6C34878D82A}">
                    <a16:rowId xmlns:a16="http://schemas.microsoft.com/office/drawing/2014/main" val="10012"/>
                  </a:ext>
                </a:extLst>
              </a:tr>
              <a:tr h="355553">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pub_rec_bankruptcies</a:t>
                      </a:r>
                      <a:endParaRPr/>
                    </a:p>
                  </a:txBody>
                  <a:tcPr marL="5625" marR="5625" marT="5625" marB="5625" anchor="ctr">
                    <a:solidFill>
                      <a:schemeClr val="bg1">
                        <a:alpha val="20000"/>
                      </a:schemeClr>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公開破產記錄數量</a:t>
                      </a:r>
                      <a:endParaRPr dirty="0"/>
                    </a:p>
                  </a:txBody>
                  <a:tcPr marL="5625" marR="5625" marT="5625" marB="5625" anchor="ctr">
                    <a:solidFill>
                      <a:schemeClr val="bg1">
                        <a:alpha val="20000"/>
                      </a:schemeClr>
                    </a:solidFill>
                  </a:tcPr>
                </a:tc>
                <a:extLst>
                  <a:ext uri="{0D108BD9-81ED-4DB2-BD59-A6C34878D82A}">
                    <a16:rowId xmlns:a16="http://schemas.microsoft.com/office/drawing/2014/main" val="10013"/>
                  </a:ext>
                </a:extLst>
              </a:tr>
              <a:tr h="183548">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a:latin typeface="Microsoft JhengHei"/>
                          <a:ea typeface="Microsoft JhengHei"/>
                          <a:cs typeface="Microsoft JhengHei"/>
                          <a:sym typeface="Microsoft JhengHei"/>
                        </a:rPr>
                        <a:t>Y</a:t>
                      </a:r>
                      <a:endParaRPr/>
                    </a:p>
                  </a:txBody>
                  <a:tcPr marL="5625" marR="5625" marT="5625" marB="5625" anchor="ctr">
                    <a:solidFill>
                      <a:srgbClr val="F8CBAD"/>
                    </a:solidFill>
                  </a:tcPr>
                </a:tc>
                <a:tc>
                  <a:txBody>
                    <a:bodyPr/>
                    <a:lstStyle/>
                    <a:p>
                      <a:pPr marL="0" marR="0" lvl="0" indent="0" algn="l" rtl="0">
                        <a:lnSpc>
                          <a:spcPct val="100000"/>
                        </a:lnSpc>
                        <a:spcBef>
                          <a:spcPts val="0"/>
                        </a:spcBef>
                        <a:spcAft>
                          <a:spcPts val="0"/>
                        </a:spcAft>
                        <a:buClr>
                          <a:schemeClr val="dk1"/>
                        </a:buClr>
                        <a:buSzPts val="1100"/>
                        <a:buFont typeface="Microsoft JhengHei"/>
                        <a:buNone/>
                      </a:pPr>
                      <a:r>
                        <a:rPr lang="en-US" sz="1100" u="none" strike="noStrike" cap="none" dirty="0" err="1">
                          <a:latin typeface="Microsoft JhengHei"/>
                          <a:ea typeface="Microsoft JhengHei"/>
                          <a:cs typeface="Microsoft JhengHei"/>
                          <a:sym typeface="Microsoft JhengHei"/>
                        </a:rPr>
                        <a:t>借款人是否與債務清算公司合作</a:t>
                      </a:r>
                      <a:endParaRPr dirty="0"/>
                    </a:p>
                  </a:txBody>
                  <a:tcPr marL="5625" marR="5625" marT="5625" marB="5625" anchor="ctr">
                    <a:solidFill>
                      <a:srgbClr val="F8CBAD"/>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pic>
        <p:nvPicPr>
          <p:cNvPr id="2" name="圖片 1">
            <a:extLst>
              <a:ext uri="{FF2B5EF4-FFF2-40B4-BE49-F238E27FC236}">
                <a16:creationId xmlns:a16="http://schemas.microsoft.com/office/drawing/2014/main" id="{40CB0B95-B8C7-4A2C-8258-3BD6F6445B20}"/>
              </a:ext>
            </a:extLst>
          </p:cNvPr>
          <p:cNvPicPr>
            <a:picLocks noChangeAspect="1"/>
          </p:cNvPicPr>
          <p:nvPr/>
        </p:nvPicPr>
        <p:blipFill>
          <a:blip r:embed="rId3"/>
          <a:stretch>
            <a:fillRect/>
          </a:stretch>
        </p:blipFill>
        <p:spPr>
          <a:xfrm>
            <a:off x="464457" y="1200032"/>
            <a:ext cx="8448092" cy="2515625"/>
          </a:xfrm>
          <a:prstGeom prst="rect">
            <a:avLst/>
          </a:prstGeom>
        </p:spPr>
      </p:pic>
      <p:sp>
        <p:nvSpPr>
          <p:cNvPr id="5" name="Google Shape;955;p40">
            <a:extLst>
              <a:ext uri="{FF2B5EF4-FFF2-40B4-BE49-F238E27FC236}">
                <a16:creationId xmlns:a16="http://schemas.microsoft.com/office/drawing/2014/main" id="{6C162FEF-1E81-49B5-BEA2-1F0A46B626F2}"/>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敘述性統計</a:t>
            </a:r>
            <a:endParaRPr lang="zh-TW"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48" descr="圖片 2"/>
          <p:cNvPicPr preferRelativeResize="0"/>
          <p:nvPr/>
        </p:nvPicPr>
        <p:blipFill rotWithShape="1">
          <a:blip r:embed="rId3">
            <a:alphaModFix/>
          </a:blip>
          <a:srcRect/>
          <a:stretch/>
        </p:blipFill>
        <p:spPr>
          <a:xfrm>
            <a:off x="1223706" y="186759"/>
            <a:ext cx="6462674" cy="2258385"/>
          </a:xfrm>
          <a:prstGeom prst="rect">
            <a:avLst/>
          </a:prstGeom>
          <a:noFill/>
          <a:ln>
            <a:noFill/>
          </a:ln>
        </p:spPr>
      </p:pic>
      <p:pic>
        <p:nvPicPr>
          <p:cNvPr id="1144" name="Google Shape;1144;p48"/>
          <p:cNvPicPr preferRelativeResize="0"/>
          <p:nvPr/>
        </p:nvPicPr>
        <p:blipFill>
          <a:blip r:embed="rId4">
            <a:alphaModFix/>
          </a:blip>
          <a:stretch>
            <a:fillRect/>
          </a:stretch>
        </p:blipFill>
        <p:spPr>
          <a:xfrm>
            <a:off x="1850525" y="2445150"/>
            <a:ext cx="5734050" cy="244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49"/>
          <p:cNvPicPr preferRelativeResize="0"/>
          <p:nvPr/>
        </p:nvPicPr>
        <p:blipFill>
          <a:blip r:embed="rId3">
            <a:alphaModFix/>
          </a:blip>
          <a:stretch>
            <a:fillRect/>
          </a:stretch>
        </p:blipFill>
        <p:spPr>
          <a:xfrm>
            <a:off x="447294" y="1254642"/>
            <a:ext cx="4939869" cy="3217005"/>
          </a:xfrm>
          <a:prstGeom prst="rect">
            <a:avLst/>
          </a:prstGeom>
          <a:noFill/>
          <a:ln>
            <a:noFill/>
          </a:ln>
        </p:spPr>
      </p:pic>
      <p:sp>
        <p:nvSpPr>
          <p:cNvPr id="3" name="Google Shape;955;p40">
            <a:extLst>
              <a:ext uri="{FF2B5EF4-FFF2-40B4-BE49-F238E27FC236}">
                <a16:creationId xmlns:a16="http://schemas.microsoft.com/office/drawing/2014/main" id="{81ECA38E-0E8A-4051-B679-6A5A1CA3B83B}"/>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CF3733E9-7C4B-47D6-B39D-57A1AD9CFE22}"/>
              </a:ext>
            </a:extLst>
          </p:cNvPr>
          <p:cNvSpPr txBox="1">
            <a:spLocks/>
          </p:cNvSpPr>
          <p:nvPr/>
        </p:nvSpPr>
        <p:spPr>
          <a:xfrm>
            <a:off x="5387163" y="2191057"/>
            <a:ext cx="3480634" cy="1172512"/>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r>
              <a:rPr lang="zh-TW" altLang="en-US" sz="1600" dirty="0">
                <a:latin typeface="Microsoft JhengHei"/>
                <a:ea typeface="Microsoft JhengHei"/>
                <a:cs typeface="Microsoft JhengHei"/>
                <a:sym typeface="Microsoft JhengHei"/>
              </a:rPr>
              <a:t>貸還償還期數多落在較短的</a:t>
            </a:r>
            <a:r>
              <a:rPr lang="en-US" altLang="zh-TW" sz="1600" dirty="0">
                <a:latin typeface="Microsoft JhengHei"/>
                <a:ea typeface="Microsoft JhengHei"/>
                <a:cs typeface="Microsoft JhengHei"/>
                <a:sym typeface="Microsoft JhengHei"/>
              </a:rPr>
              <a:t>36</a:t>
            </a:r>
            <a:r>
              <a:rPr lang="zh-TW" altLang="en-US" sz="1600" dirty="0">
                <a:latin typeface="Microsoft JhengHei"/>
                <a:ea typeface="Microsoft JhengHei"/>
                <a:cs typeface="Microsoft JhengHei"/>
                <a:sym typeface="Microsoft JhengHei"/>
              </a:rPr>
              <a:t>個月，這對於貸款公司也是比較有利的。</a:t>
            </a:r>
            <a:endParaRPr lang="zh-TW" alt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pic>
        <p:nvPicPr>
          <p:cNvPr id="1154" name="Google Shape;1154;p50"/>
          <p:cNvPicPr preferRelativeResize="0"/>
          <p:nvPr/>
        </p:nvPicPr>
        <p:blipFill>
          <a:blip r:embed="rId3">
            <a:alphaModFix/>
          </a:blip>
          <a:stretch>
            <a:fillRect/>
          </a:stretch>
        </p:blipFill>
        <p:spPr>
          <a:xfrm>
            <a:off x="395217" y="1017726"/>
            <a:ext cx="5225000" cy="3541200"/>
          </a:xfrm>
          <a:prstGeom prst="rect">
            <a:avLst/>
          </a:prstGeom>
          <a:noFill/>
          <a:ln>
            <a:noFill/>
          </a:ln>
        </p:spPr>
      </p:pic>
      <p:sp>
        <p:nvSpPr>
          <p:cNvPr id="3" name="Google Shape;994;p41">
            <a:extLst>
              <a:ext uri="{FF2B5EF4-FFF2-40B4-BE49-F238E27FC236}">
                <a16:creationId xmlns:a16="http://schemas.microsoft.com/office/drawing/2014/main" id="{8CF68E1A-087E-4726-B801-256EFB27C42C}"/>
              </a:ext>
            </a:extLst>
          </p:cNvPr>
          <p:cNvSpPr txBox="1">
            <a:spLocks/>
          </p:cNvSpPr>
          <p:nvPr/>
        </p:nvSpPr>
        <p:spPr>
          <a:xfrm>
            <a:off x="5528930" y="2304471"/>
            <a:ext cx="3480634" cy="1172512"/>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r>
              <a:rPr lang="zh-TW" altLang="en-US" sz="1600" dirty="0">
                <a:latin typeface="Microsoft JhengHei"/>
                <a:ea typeface="Microsoft JhengHei"/>
                <a:cs typeface="Microsoft JhengHei"/>
                <a:sym typeface="Microsoft JhengHei"/>
              </a:rPr>
              <a:t>貸款利率多落在</a:t>
            </a:r>
            <a:r>
              <a:rPr lang="en-US" altLang="zh-TW" sz="1600" dirty="0">
                <a:latin typeface="Microsoft JhengHei"/>
                <a:ea typeface="Microsoft JhengHei"/>
                <a:cs typeface="Microsoft JhengHei"/>
                <a:sym typeface="Microsoft JhengHei"/>
              </a:rPr>
              <a:t>5-10%</a:t>
            </a:r>
            <a:r>
              <a:rPr lang="zh-TW" altLang="en-US" sz="1600" dirty="0">
                <a:latin typeface="Microsoft JhengHei"/>
                <a:ea typeface="Microsoft JhengHei"/>
                <a:cs typeface="Microsoft JhengHei"/>
                <a:sym typeface="Microsoft JhengHei"/>
              </a:rPr>
              <a:t>及</a:t>
            </a:r>
            <a:r>
              <a:rPr lang="en-US" altLang="zh-TW" sz="1600" dirty="0">
                <a:latin typeface="Microsoft JhengHei"/>
                <a:ea typeface="Microsoft JhengHei"/>
                <a:cs typeface="Microsoft JhengHei"/>
                <a:sym typeface="Microsoft JhengHei"/>
              </a:rPr>
              <a:t>10-15%</a:t>
            </a:r>
            <a:r>
              <a:rPr lang="zh-TW" altLang="en-US" sz="1600" dirty="0">
                <a:latin typeface="Microsoft JhengHei"/>
                <a:ea typeface="Microsoft JhengHei"/>
                <a:cs typeface="Microsoft JhengHei"/>
                <a:sym typeface="Microsoft JhengHei"/>
              </a:rPr>
              <a:t>的區間，最高落在</a:t>
            </a:r>
            <a:r>
              <a:rPr lang="en-US" altLang="zh-TW" sz="1600" dirty="0">
                <a:latin typeface="Microsoft JhengHei"/>
                <a:ea typeface="Microsoft JhengHei"/>
                <a:cs typeface="Microsoft JhengHei"/>
                <a:sym typeface="Microsoft JhengHei"/>
              </a:rPr>
              <a:t>30%</a:t>
            </a:r>
            <a:r>
              <a:rPr lang="zh-TW" altLang="en-US" sz="1600" dirty="0">
                <a:latin typeface="Microsoft JhengHei"/>
                <a:ea typeface="Microsoft JhengHei"/>
                <a:cs typeface="Microsoft JhengHei"/>
                <a:sym typeface="Microsoft JhengHei"/>
              </a:rPr>
              <a:t>左右</a:t>
            </a:r>
            <a:endParaRPr lang="zh-TW" altLang="en-US" sz="1600" dirty="0"/>
          </a:p>
        </p:txBody>
      </p:sp>
      <p:sp>
        <p:nvSpPr>
          <p:cNvPr id="4" name="Google Shape;955;p40">
            <a:extLst>
              <a:ext uri="{FF2B5EF4-FFF2-40B4-BE49-F238E27FC236}">
                <a16:creationId xmlns:a16="http://schemas.microsoft.com/office/drawing/2014/main" id="{A86D13E7-F86A-4A24-BE70-95880D0559FE}"/>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51"/>
          <p:cNvPicPr preferRelativeResize="0"/>
          <p:nvPr/>
        </p:nvPicPr>
        <p:blipFill>
          <a:blip r:embed="rId3">
            <a:alphaModFix/>
          </a:blip>
          <a:stretch>
            <a:fillRect/>
          </a:stretch>
        </p:blipFill>
        <p:spPr>
          <a:xfrm>
            <a:off x="730103" y="985284"/>
            <a:ext cx="4781046" cy="3654970"/>
          </a:xfrm>
          <a:prstGeom prst="rect">
            <a:avLst/>
          </a:prstGeom>
          <a:noFill/>
          <a:ln>
            <a:noFill/>
          </a:ln>
        </p:spPr>
      </p:pic>
      <p:sp>
        <p:nvSpPr>
          <p:cNvPr id="3" name="Google Shape;955;p40">
            <a:extLst>
              <a:ext uri="{FF2B5EF4-FFF2-40B4-BE49-F238E27FC236}">
                <a16:creationId xmlns:a16="http://schemas.microsoft.com/office/drawing/2014/main" id="{C93B1AB7-19FD-4E22-83D0-A695C20B665D}"/>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CD581669-F7D7-4089-8AED-636ABE7380B7}"/>
              </a:ext>
            </a:extLst>
          </p:cNvPr>
          <p:cNvSpPr txBox="1">
            <a:spLocks/>
          </p:cNvSpPr>
          <p:nvPr/>
        </p:nvSpPr>
        <p:spPr>
          <a:xfrm>
            <a:off x="5528930" y="2304471"/>
            <a:ext cx="3480634" cy="1172512"/>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r>
              <a:rPr lang="en-US" altLang="zh-TW" sz="1600" dirty="0">
                <a:latin typeface="Microsoft JhengHei"/>
                <a:ea typeface="Microsoft JhengHei"/>
                <a:cs typeface="Microsoft JhengHei"/>
                <a:sym typeface="Microsoft JhengHei"/>
              </a:rPr>
              <a:t>recoveries</a:t>
            </a:r>
            <a:r>
              <a:rPr lang="zh-TW" altLang="en-US" sz="1600" dirty="0">
                <a:latin typeface="Microsoft JhengHei"/>
                <a:ea typeface="Microsoft JhengHei"/>
                <a:cs typeface="Microsoft JhengHei"/>
                <a:sym typeface="Microsoft JhengHei"/>
              </a:rPr>
              <a:t>是貸款回收的金額，多落在</a:t>
            </a:r>
            <a:r>
              <a:rPr lang="en-US" altLang="zh-TW" sz="1600" dirty="0">
                <a:latin typeface="Microsoft JhengHei"/>
                <a:ea typeface="Microsoft JhengHei"/>
                <a:cs typeface="Microsoft JhengHei"/>
                <a:sym typeface="Microsoft JhengHei"/>
              </a:rPr>
              <a:t>&lt;1000</a:t>
            </a:r>
            <a:r>
              <a:rPr lang="zh-TW" altLang="en-US" sz="1600" dirty="0">
                <a:latin typeface="Microsoft JhengHei"/>
                <a:ea typeface="Microsoft JhengHei"/>
                <a:cs typeface="Microsoft JhengHei"/>
                <a:sym typeface="Microsoft JhengHei"/>
              </a:rPr>
              <a:t>元，占了</a:t>
            </a:r>
            <a:r>
              <a:rPr lang="en-US" altLang="zh-TW" sz="1600" dirty="0">
                <a:latin typeface="Microsoft JhengHei"/>
                <a:ea typeface="Microsoft JhengHei"/>
                <a:cs typeface="Microsoft JhengHei"/>
                <a:sym typeface="Microsoft JhengHei"/>
              </a:rPr>
              <a:t>9</a:t>
            </a:r>
            <a:r>
              <a:rPr lang="zh-TW" altLang="en-US" sz="1600" dirty="0">
                <a:latin typeface="Microsoft JhengHei"/>
                <a:ea typeface="Microsoft JhengHei"/>
                <a:cs typeface="Microsoft JhengHei"/>
                <a:sym typeface="Microsoft JhengHei"/>
              </a:rPr>
              <a:t>成以上</a:t>
            </a:r>
            <a:endParaRPr lang="zh-TW" alt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1164" name="Google Shape;1164;p52"/>
          <p:cNvPicPr preferRelativeResize="0"/>
          <p:nvPr/>
        </p:nvPicPr>
        <p:blipFill>
          <a:blip r:embed="rId3">
            <a:alphaModFix/>
          </a:blip>
          <a:stretch>
            <a:fillRect/>
          </a:stretch>
        </p:blipFill>
        <p:spPr>
          <a:xfrm>
            <a:off x="311699" y="995917"/>
            <a:ext cx="5734050" cy="3619500"/>
          </a:xfrm>
          <a:prstGeom prst="rect">
            <a:avLst/>
          </a:prstGeom>
          <a:noFill/>
          <a:ln>
            <a:noFill/>
          </a:ln>
        </p:spPr>
      </p:pic>
      <p:sp>
        <p:nvSpPr>
          <p:cNvPr id="3" name="Google Shape;955;p40">
            <a:extLst>
              <a:ext uri="{FF2B5EF4-FFF2-40B4-BE49-F238E27FC236}">
                <a16:creationId xmlns:a16="http://schemas.microsoft.com/office/drawing/2014/main" id="{49FF846F-ACE6-4487-B525-5D508F55A48C}"/>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AAD033EF-30B1-4DF2-9A7A-0BF46BCFF167}"/>
              </a:ext>
            </a:extLst>
          </p:cNvPr>
          <p:cNvSpPr txBox="1">
            <a:spLocks/>
          </p:cNvSpPr>
          <p:nvPr/>
        </p:nvSpPr>
        <p:spPr>
          <a:xfrm>
            <a:off x="5727404" y="2219411"/>
            <a:ext cx="3218121" cy="1172512"/>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r>
              <a:rPr lang="en-US" altLang="zh-TW" sz="1600" dirty="0">
                <a:latin typeface="Microsoft JhengHei"/>
                <a:ea typeface="Microsoft JhengHei"/>
                <a:cs typeface="Microsoft JhengHei"/>
                <a:sym typeface="Microsoft JhengHei"/>
              </a:rPr>
              <a:t>last payment amount</a:t>
            </a:r>
            <a:r>
              <a:rPr lang="zh-TW" altLang="en-US" sz="1600" dirty="0">
                <a:latin typeface="Microsoft JhengHei"/>
                <a:ea typeface="Microsoft JhengHei"/>
                <a:cs typeface="Microsoft JhengHei"/>
                <a:sym typeface="Microsoft JhengHei"/>
              </a:rPr>
              <a:t>是最近一次支付的金額，多落在小於</a:t>
            </a:r>
            <a:r>
              <a:rPr lang="en-US" altLang="zh-TW" sz="1600" dirty="0">
                <a:latin typeface="Microsoft JhengHei"/>
                <a:ea typeface="Microsoft JhengHei"/>
                <a:cs typeface="Microsoft JhengHei"/>
                <a:sym typeface="Microsoft JhengHei"/>
              </a:rPr>
              <a:t>1000</a:t>
            </a:r>
            <a:r>
              <a:rPr lang="zh-TW" altLang="en-US" sz="1600" dirty="0">
                <a:latin typeface="Microsoft JhengHei"/>
                <a:ea typeface="Microsoft JhengHei"/>
                <a:cs typeface="Microsoft JhengHei"/>
                <a:sym typeface="Microsoft JhengHei"/>
              </a:rPr>
              <a:t>元與大於</a:t>
            </a:r>
            <a:r>
              <a:rPr lang="en-US" altLang="zh-TW" sz="1600" dirty="0">
                <a:latin typeface="Microsoft JhengHei"/>
                <a:ea typeface="Microsoft JhengHei"/>
                <a:cs typeface="Microsoft JhengHei"/>
                <a:sym typeface="Microsoft JhengHei"/>
              </a:rPr>
              <a:t>5000</a:t>
            </a:r>
            <a:r>
              <a:rPr lang="zh-TW" altLang="en-US" sz="1600" dirty="0">
                <a:latin typeface="Microsoft JhengHei"/>
                <a:ea typeface="Microsoft JhengHei"/>
                <a:cs typeface="Microsoft JhengHei"/>
                <a:sym typeface="Microsoft JhengHei"/>
              </a:rPr>
              <a:t>元。</a:t>
            </a:r>
            <a:endParaRPr lang="zh-TW"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27"/>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dirty="0" err="1">
                <a:latin typeface="Microsoft JhengHei"/>
                <a:ea typeface="Microsoft JhengHei"/>
                <a:cs typeface="Microsoft JhengHei"/>
                <a:sym typeface="Microsoft JhengHei"/>
              </a:rPr>
              <a:t>研究主題與動機描述</a:t>
            </a:r>
            <a:endParaRPr dirty="0"/>
          </a:p>
        </p:txBody>
      </p:sp>
      <p:sp>
        <p:nvSpPr>
          <p:cNvPr id="749" name="Google Shape;749;p27"/>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Google Shape;1169;p53"/>
          <p:cNvPicPr preferRelativeResize="0"/>
          <p:nvPr/>
        </p:nvPicPr>
        <p:blipFill>
          <a:blip r:embed="rId3">
            <a:alphaModFix/>
          </a:blip>
          <a:stretch>
            <a:fillRect/>
          </a:stretch>
        </p:blipFill>
        <p:spPr>
          <a:xfrm>
            <a:off x="311699" y="971105"/>
            <a:ext cx="5259761" cy="3582413"/>
          </a:xfrm>
          <a:prstGeom prst="rect">
            <a:avLst/>
          </a:prstGeom>
          <a:noFill/>
          <a:ln>
            <a:noFill/>
          </a:ln>
        </p:spPr>
      </p:pic>
      <p:sp>
        <p:nvSpPr>
          <p:cNvPr id="3" name="Google Shape;955;p40">
            <a:extLst>
              <a:ext uri="{FF2B5EF4-FFF2-40B4-BE49-F238E27FC236}">
                <a16:creationId xmlns:a16="http://schemas.microsoft.com/office/drawing/2014/main" id="{5C1E7B41-349C-4DC1-B782-9BEC037B0E9C}"/>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85EFC4AE-38B7-4E7A-AE49-2B6CEDE0C359}"/>
              </a:ext>
            </a:extLst>
          </p:cNvPr>
          <p:cNvSpPr txBox="1">
            <a:spLocks/>
          </p:cNvSpPr>
          <p:nvPr/>
        </p:nvSpPr>
        <p:spPr>
          <a:xfrm>
            <a:off x="5146159" y="2247764"/>
            <a:ext cx="3891516" cy="160122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r>
              <a:rPr lang="zh-TW" altLang="en-US" sz="1600" dirty="0">
                <a:latin typeface="Microsoft JhengHei"/>
                <a:ea typeface="Microsoft JhengHei"/>
                <a:cs typeface="Microsoft JhengHei"/>
                <a:sym typeface="Microsoft JhengHei"/>
              </a:rPr>
              <a:t>下圖是申請貸款人最近一次的</a:t>
            </a:r>
            <a:r>
              <a:rPr lang="en-US" altLang="zh-TW" sz="1600" dirty="0">
                <a:latin typeface="Microsoft JhengHei"/>
                <a:ea typeface="Microsoft JhengHei"/>
                <a:cs typeface="Microsoft JhengHei"/>
                <a:sym typeface="Microsoft JhengHei"/>
              </a:rPr>
              <a:t>Fico</a:t>
            </a:r>
            <a:r>
              <a:rPr lang="zh-TW" altLang="en-US" sz="1600" dirty="0">
                <a:latin typeface="Microsoft JhengHei"/>
                <a:ea typeface="Microsoft JhengHei"/>
                <a:cs typeface="Microsoft JhengHei"/>
                <a:sym typeface="Microsoft JhengHei"/>
              </a:rPr>
              <a:t>分數上緣，分數越高代表信用越好。</a:t>
            </a:r>
            <a:endParaRPr lang="en-US" altLang="zh-TW" sz="1600" dirty="0">
              <a:latin typeface="Microsoft JhengHei"/>
              <a:ea typeface="Microsoft JhengHei"/>
              <a:cs typeface="Microsoft JhengHei"/>
              <a:sym typeface="Microsoft JhengHei"/>
            </a:endParaRPr>
          </a:p>
          <a:p>
            <a:pPr marL="114300">
              <a:lnSpc>
                <a:spcPct val="115000"/>
              </a:lnSpc>
              <a:buSzPts val="1800"/>
            </a:pPr>
            <a:endParaRPr lang="en-US" altLang="zh-TW" sz="1600" dirty="0">
              <a:latin typeface="Microsoft JhengHei"/>
              <a:ea typeface="Microsoft JhengHei"/>
              <a:cs typeface="Microsoft JhengHei"/>
              <a:sym typeface="Microsoft JhengHei"/>
            </a:endParaRPr>
          </a:p>
          <a:p>
            <a:pPr marL="114300">
              <a:lnSpc>
                <a:spcPct val="115000"/>
              </a:lnSpc>
              <a:buSzPts val="1800"/>
            </a:pPr>
            <a:r>
              <a:rPr lang="zh-TW" altLang="en-US" sz="1600" dirty="0">
                <a:latin typeface="Microsoft JhengHei"/>
                <a:ea typeface="Microsoft JhengHei"/>
                <a:cs typeface="Microsoft JhengHei"/>
                <a:sym typeface="Microsoft JhengHei"/>
              </a:rPr>
              <a:t>而樣本的</a:t>
            </a:r>
            <a:r>
              <a:rPr lang="en-US" altLang="zh-TW" sz="1600" dirty="0">
                <a:latin typeface="Microsoft JhengHei"/>
                <a:ea typeface="Microsoft JhengHei"/>
                <a:cs typeface="Microsoft JhengHei"/>
                <a:sym typeface="Microsoft JhengHei"/>
              </a:rPr>
              <a:t>Fico</a:t>
            </a:r>
            <a:r>
              <a:rPr lang="zh-TW" altLang="en-US" sz="1600" dirty="0">
                <a:latin typeface="Microsoft JhengHei"/>
                <a:ea typeface="Microsoft JhengHei"/>
                <a:cs typeface="Microsoft JhengHei"/>
                <a:sym typeface="Microsoft JhengHei"/>
              </a:rPr>
              <a:t>分數多落在</a:t>
            </a:r>
            <a:r>
              <a:rPr lang="en-US" altLang="zh-TW" sz="1600" dirty="0">
                <a:latin typeface="Microsoft JhengHei"/>
                <a:ea typeface="Microsoft JhengHei"/>
                <a:cs typeface="Microsoft JhengHei"/>
                <a:sym typeface="Microsoft JhengHei"/>
              </a:rPr>
              <a:t>701-800</a:t>
            </a:r>
            <a:r>
              <a:rPr lang="zh-TW" altLang="en-US" sz="1600" dirty="0">
                <a:latin typeface="Microsoft JhengHei"/>
                <a:ea typeface="Microsoft JhengHei"/>
                <a:cs typeface="Microsoft JhengHei"/>
                <a:sym typeface="Microsoft JhengHei"/>
              </a:rPr>
              <a:t>之間。</a:t>
            </a:r>
            <a:endParaRPr lang="zh-TW" alt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pic>
        <p:nvPicPr>
          <p:cNvPr id="1174" name="Google Shape;1174;p54"/>
          <p:cNvPicPr preferRelativeResize="0"/>
          <p:nvPr/>
        </p:nvPicPr>
        <p:blipFill>
          <a:blip r:embed="rId3">
            <a:alphaModFix/>
          </a:blip>
          <a:stretch>
            <a:fillRect/>
          </a:stretch>
        </p:blipFill>
        <p:spPr>
          <a:xfrm>
            <a:off x="407948" y="1179219"/>
            <a:ext cx="5142249" cy="3147236"/>
          </a:xfrm>
          <a:prstGeom prst="rect">
            <a:avLst/>
          </a:prstGeom>
          <a:noFill/>
          <a:ln>
            <a:noFill/>
          </a:ln>
        </p:spPr>
      </p:pic>
      <p:sp>
        <p:nvSpPr>
          <p:cNvPr id="3" name="Google Shape;955;p40">
            <a:extLst>
              <a:ext uri="{FF2B5EF4-FFF2-40B4-BE49-F238E27FC236}">
                <a16:creationId xmlns:a16="http://schemas.microsoft.com/office/drawing/2014/main" id="{B1C1D6B7-B769-467E-9F83-FE36EE8DFC12}"/>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26628417-B4D8-4657-BA62-F264AFDFDF6A}"/>
              </a:ext>
            </a:extLst>
          </p:cNvPr>
          <p:cNvSpPr txBox="1">
            <a:spLocks/>
          </p:cNvSpPr>
          <p:nvPr/>
        </p:nvSpPr>
        <p:spPr>
          <a:xfrm>
            <a:off x="5252484" y="2030199"/>
            <a:ext cx="3891516" cy="160122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endParaRPr lang="zh-TW" altLang="en-US" sz="1600" dirty="0">
              <a:latin typeface="Microsoft JhengHei"/>
              <a:ea typeface="Microsoft JhengHei"/>
              <a:cs typeface="Microsoft JhengHei"/>
              <a:sym typeface="Microsoft JhengHei"/>
            </a:endParaRPr>
          </a:p>
          <a:p>
            <a:pPr marL="114300">
              <a:lnSpc>
                <a:spcPct val="115000"/>
              </a:lnSpc>
              <a:buSzPts val="1800"/>
            </a:pPr>
            <a:r>
              <a:rPr lang="zh-TW" altLang="en-US" sz="1600" dirty="0">
                <a:latin typeface="Microsoft JhengHei"/>
                <a:ea typeface="Microsoft JhengHei"/>
                <a:cs typeface="Microsoft JhengHei"/>
                <a:sym typeface="Microsoft JhengHei"/>
              </a:rPr>
              <a:t>下圖是申請貸款人有無跟貸款清算公司合作，若有合作的話，對債權人是不利的，其違約風險也較高。</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Google Shape;1179;p55"/>
          <p:cNvPicPr preferRelativeResize="0"/>
          <p:nvPr/>
        </p:nvPicPr>
        <p:blipFill>
          <a:blip r:embed="rId3">
            <a:alphaModFix/>
          </a:blip>
          <a:stretch>
            <a:fillRect/>
          </a:stretch>
        </p:blipFill>
        <p:spPr>
          <a:xfrm>
            <a:off x="311699" y="969846"/>
            <a:ext cx="5734050" cy="3400425"/>
          </a:xfrm>
          <a:prstGeom prst="rect">
            <a:avLst/>
          </a:prstGeom>
          <a:noFill/>
          <a:ln>
            <a:noFill/>
          </a:ln>
        </p:spPr>
      </p:pic>
      <p:sp>
        <p:nvSpPr>
          <p:cNvPr id="3" name="Google Shape;955;p40">
            <a:extLst>
              <a:ext uri="{FF2B5EF4-FFF2-40B4-BE49-F238E27FC236}">
                <a16:creationId xmlns:a16="http://schemas.microsoft.com/office/drawing/2014/main" id="{41D72181-E725-462C-8396-74098205C678}"/>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1E92248C-E42C-4130-88E6-F6CC61F749B9}"/>
              </a:ext>
            </a:extLst>
          </p:cNvPr>
          <p:cNvSpPr txBox="1">
            <a:spLocks/>
          </p:cNvSpPr>
          <p:nvPr/>
        </p:nvSpPr>
        <p:spPr>
          <a:xfrm>
            <a:off x="5592725" y="1834005"/>
            <a:ext cx="3423684" cy="1965362"/>
          </a:xfrm>
          <a:prstGeom prst="rect">
            <a:avLst/>
          </a:prstGeom>
          <a:noFill/>
          <a:ln>
            <a:noFill/>
          </a:ln>
        </p:spPr>
        <p:txBody>
          <a:bodyPr spcFirstLastPara="1" wrap="square" lIns="91400" tIns="91400" rIns="91400" bIns="914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endParaRPr lang="zh-TW" altLang="en-US" sz="1600" dirty="0">
              <a:latin typeface="Microsoft JhengHei"/>
              <a:ea typeface="Microsoft JhengHei"/>
              <a:cs typeface="Microsoft JhengHei"/>
              <a:sym typeface="Microsoft JhengHei"/>
            </a:endParaRPr>
          </a:p>
          <a:p>
            <a:pPr marL="114300">
              <a:lnSpc>
                <a:spcPct val="115000"/>
              </a:lnSpc>
              <a:buSzPts val="1800"/>
            </a:pPr>
            <a:r>
              <a:rPr lang="en-US" altLang="zh-TW" sz="1600" dirty="0" err="1">
                <a:latin typeface="Microsoft JhengHei"/>
                <a:ea typeface="Microsoft JhengHei"/>
                <a:cs typeface="Microsoft JhengHei"/>
                <a:sym typeface="Microsoft JhengHei"/>
              </a:rPr>
              <a:t>dti</a:t>
            </a:r>
            <a:r>
              <a:rPr lang="zh-TW" altLang="en-US" sz="1600" dirty="0">
                <a:latin typeface="Microsoft JhengHei"/>
                <a:ea typeface="Microsoft JhengHei"/>
                <a:cs typeface="Microsoft JhengHei"/>
                <a:sym typeface="Microsoft JhengHei"/>
              </a:rPr>
              <a:t>是一種比率，是指借款人每月就債務總額所繳付的債務總額除以借款人 自行申報的每月收入而計算的比率。</a:t>
            </a:r>
            <a:endParaRPr lang="en-US" altLang="zh-TW" sz="1600" dirty="0">
              <a:latin typeface="Microsoft JhengHei"/>
              <a:ea typeface="Microsoft JhengHei"/>
              <a:cs typeface="Microsoft JhengHei"/>
              <a:sym typeface="Microsoft JhengHei"/>
            </a:endParaRPr>
          </a:p>
          <a:p>
            <a:pPr marL="114300">
              <a:lnSpc>
                <a:spcPct val="115000"/>
              </a:lnSpc>
              <a:buSzPts val="1800"/>
            </a:pPr>
            <a:endParaRPr lang="en-US" altLang="zh-TW" sz="1600" dirty="0">
              <a:latin typeface="Microsoft JhengHei"/>
              <a:ea typeface="Microsoft JhengHei"/>
              <a:cs typeface="Microsoft JhengHei"/>
              <a:sym typeface="Microsoft JhengHei"/>
            </a:endParaRPr>
          </a:p>
          <a:p>
            <a:pPr marL="114300">
              <a:lnSpc>
                <a:spcPct val="115000"/>
              </a:lnSpc>
              <a:buSzPts val="1800"/>
            </a:pPr>
            <a:r>
              <a:rPr lang="en-US" altLang="zh-TW" sz="1600" dirty="0" err="1">
                <a:latin typeface="Microsoft JhengHei"/>
                <a:ea typeface="Microsoft JhengHei"/>
                <a:cs typeface="Microsoft JhengHei"/>
                <a:sym typeface="Microsoft JhengHei"/>
              </a:rPr>
              <a:t>dti</a:t>
            </a:r>
            <a:r>
              <a:rPr lang="zh-TW" altLang="en-US" sz="1600" dirty="0">
                <a:latin typeface="Microsoft JhengHei"/>
                <a:ea typeface="Microsoft JhengHei"/>
                <a:cs typeface="Microsoft JhengHei"/>
                <a:sym typeface="Microsoft JhengHei"/>
              </a:rPr>
              <a:t>越高，對債權人越有利。</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56"/>
          <p:cNvPicPr preferRelativeResize="0"/>
          <p:nvPr/>
        </p:nvPicPr>
        <p:blipFill>
          <a:blip r:embed="rId3">
            <a:alphaModFix/>
          </a:blip>
          <a:stretch>
            <a:fillRect/>
          </a:stretch>
        </p:blipFill>
        <p:spPr>
          <a:xfrm>
            <a:off x="311699" y="1217643"/>
            <a:ext cx="5734050" cy="3209925"/>
          </a:xfrm>
          <a:prstGeom prst="rect">
            <a:avLst/>
          </a:prstGeom>
          <a:noFill/>
          <a:ln>
            <a:noFill/>
          </a:ln>
        </p:spPr>
      </p:pic>
      <p:sp>
        <p:nvSpPr>
          <p:cNvPr id="3" name="Google Shape;955;p40">
            <a:extLst>
              <a:ext uri="{FF2B5EF4-FFF2-40B4-BE49-F238E27FC236}">
                <a16:creationId xmlns:a16="http://schemas.microsoft.com/office/drawing/2014/main" id="{69F1BC1F-F56D-4939-9F8B-B5B63967B678}"/>
              </a:ext>
            </a:extLst>
          </p:cNvPr>
          <p:cNvSpPr txBox="1">
            <a:spLocks/>
          </p:cNvSpPr>
          <p:nvPr/>
        </p:nvSpPr>
        <p:spPr>
          <a:xfrm>
            <a:off x="311699" y="273600"/>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描述型分析</a:t>
            </a:r>
            <a:endParaRPr lang="zh-TW" altLang="en-US" dirty="0"/>
          </a:p>
        </p:txBody>
      </p:sp>
      <p:sp>
        <p:nvSpPr>
          <p:cNvPr id="4" name="Google Shape;994;p41">
            <a:extLst>
              <a:ext uri="{FF2B5EF4-FFF2-40B4-BE49-F238E27FC236}">
                <a16:creationId xmlns:a16="http://schemas.microsoft.com/office/drawing/2014/main" id="{CBF490D4-1BD7-4F47-A2D5-669F612BBAE5}"/>
              </a:ext>
            </a:extLst>
          </p:cNvPr>
          <p:cNvSpPr txBox="1">
            <a:spLocks/>
          </p:cNvSpPr>
          <p:nvPr/>
        </p:nvSpPr>
        <p:spPr>
          <a:xfrm>
            <a:off x="5592725" y="1834005"/>
            <a:ext cx="3423684" cy="1965362"/>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115000"/>
              </a:lnSpc>
              <a:buSzPts val="1800"/>
            </a:pPr>
            <a:endParaRPr lang="zh-TW" altLang="en-US" sz="1600" dirty="0">
              <a:latin typeface="Microsoft JhengHei"/>
              <a:ea typeface="Microsoft JhengHei"/>
              <a:cs typeface="Microsoft JhengHei"/>
              <a:sym typeface="Microsoft JhengHei"/>
            </a:endParaRPr>
          </a:p>
          <a:p>
            <a:pPr marL="114300">
              <a:lnSpc>
                <a:spcPct val="115000"/>
              </a:lnSpc>
              <a:buSzPts val="1800"/>
            </a:pPr>
            <a:r>
              <a:rPr lang="en-US" altLang="zh-TW" sz="1600" dirty="0" err="1">
                <a:latin typeface="Microsoft JhengHei"/>
                <a:ea typeface="Microsoft JhengHei"/>
                <a:cs typeface="Microsoft JhengHei"/>
                <a:sym typeface="Microsoft JhengHei"/>
              </a:rPr>
              <a:t>total_rec_int</a:t>
            </a:r>
            <a:r>
              <a:rPr lang="zh-TW" altLang="en-US" sz="1600" dirty="0">
                <a:latin typeface="Microsoft JhengHei"/>
                <a:ea typeface="Microsoft JhengHei"/>
                <a:cs typeface="Microsoft JhengHei"/>
                <a:sym typeface="Microsoft JhengHei"/>
              </a:rPr>
              <a:t>是債權人至今收到的利息金額。</a:t>
            </a:r>
            <a:endParaRPr lang="en-US" altLang="zh-TW" sz="1600" dirty="0">
              <a:latin typeface="Microsoft JhengHei"/>
              <a:ea typeface="Microsoft JhengHei"/>
              <a:cs typeface="Microsoft JhengHei"/>
              <a:sym typeface="Microsoft JhengHei"/>
            </a:endParaRPr>
          </a:p>
          <a:p>
            <a:pPr marL="114300">
              <a:lnSpc>
                <a:spcPct val="115000"/>
              </a:lnSpc>
              <a:buSzPts val="1800"/>
            </a:pPr>
            <a:endParaRPr lang="en-US" altLang="zh-TW" sz="1600" dirty="0">
              <a:latin typeface="Microsoft JhengHei"/>
              <a:ea typeface="Microsoft JhengHei"/>
              <a:cs typeface="Microsoft JhengHei"/>
              <a:sym typeface="Microsoft JhengHei"/>
            </a:endParaRPr>
          </a:p>
          <a:p>
            <a:pPr marL="114300">
              <a:lnSpc>
                <a:spcPct val="115000"/>
              </a:lnSpc>
              <a:buSzPts val="1800"/>
            </a:pPr>
            <a:r>
              <a:rPr lang="zh-TW" altLang="en-US" sz="1600" dirty="0">
                <a:latin typeface="Microsoft JhengHei"/>
                <a:ea typeface="Microsoft JhengHei"/>
                <a:cs typeface="Microsoft JhengHei"/>
                <a:sym typeface="Microsoft JhengHei"/>
              </a:rPr>
              <a:t>大多數樣本皆落在</a:t>
            </a:r>
            <a:r>
              <a:rPr lang="en-US" altLang="zh-TW" sz="1600" dirty="0">
                <a:latin typeface="Microsoft JhengHei"/>
                <a:ea typeface="Microsoft JhengHei"/>
                <a:cs typeface="Microsoft JhengHei"/>
                <a:sym typeface="Microsoft JhengHei"/>
              </a:rPr>
              <a:t>0-1000</a:t>
            </a:r>
            <a:r>
              <a:rPr lang="zh-TW" altLang="en-US" sz="1600" dirty="0">
                <a:latin typeface="Microsoft JhengHei"/>
                <a:ea typeface="Microsoft JhengHei"/>
                <a:cs typeface="Microsoft JhengHei"/>
                <a:sym typeface="Microsoft JhengHei"/>
              </a:rPr>
              <a:t>元，樣本數分布隨金額提高而遞減。</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1"/>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模型的設計</a:t>
            </a:r>
            <a:endParaRPr/>
          </a:p>
        </p:txBody>
      </p:sp>
      <p:sp>
        <p:nvSpPr>
          <p:cNvPr id="1213" name="Google Shape;1213;p61"/>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2"/>
          <p:cNvSpPr txBox="1">
            <a:spLocks noGrp="1"/>
          </p:cNvSpPr>
          <p:nvPr>
            <p:ph type="title"/>
          </p:nvPr>
        </p:nvSpPr>
        <p:spPr>
          <a:xfrm>
            <a:off x="628650" y="273844"/>
            <a:ext cx="7886700" cy="994172"/>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00000"/>
              </a:buClr>
              <a:buSzPts val="2800"/>
              <a:buFont typeface="Microsoft JhengHei"/>
              <a:buNone/>
            </a:pPr>
            <a:r>
              <a:rPr lang="en-US">
                <a:latin typeface="Microsoft JhengHei"/>
                <a:ea typeface="Microsoft JhengHei"/>
                <a:cs typeface="Microsoft JhengHei"/>
                <a:sym typeface="Microsoft JhengHei"/>
              </a:rPr>
              <a:t>建模之前</a:t>
            </a:r>
            <a:endParaRPr/>
          </a:p>
        </p:txBody>
      </p:sp>
      <p:sp>
        <p:nvSpPr>
          <p:cNvPr id="1219" name="Google Shape;1219;p62"/>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創建欄位</a:t>
            </a:r>
            <a:r>
              <a:rPr lang="en-US">
                <a:latin typeface="Times New Roman"/>
                <a:ea typeface="Times New Roman"/>
                <a:cs typeface="Times New Roman"/>
                <a:sym typeface="Times New Roman"/>
              </a:rPr>
              <a:t>'charged_off'</a:t>
            </a:r>
            <a:r>
              <a:rPr lang="en-US">
                <a:latin typeface="Microsoft JhengHei"/>
                <a:ea typeface="Microsoft JhengHei"/>
                <a:cs typeface="Microsoft JhengHei"/>
                <a:sym typeface="Microsoft JhengHei"/>
              </a:rPr>
              <a:t>儲存</a:t>
            </a:r>
            <a:r>
              <a:rPr lang="en-US">
                <a:latin typeface="Times New Roman"/>
                <a:ea typeface="Times New Roman"/>
                <a:cs typeface="Times New Roman"/>
                <a:sym typeface="Times New Roman"/>
              </a:rPr>
              <a:t>loan_status</a:t>
            </a:r>
            <a:r>
              <a:rPr lang="en-US">
                <a:latin typeface="Microsoft JhengHei"/>
                <a:ea typeface="Microsoft JhengHei"/>
                <a:cs typeface="Microsoft JhengHei"/>
                <a:sym typeface="Microsoft JhengHei"/>
              </a:rPr>
              <a:t>欄位中的</a:t>
            </a:r>
            <a:r>
              <a:rPr lang="en-US">
                <a:latin typeface="Times New Roman"/>
                <a:ea typeface="Times New Roman"/>
                <a:cs typeface="Times New Roman"/>
                <a:sym typeface="Times New Roman"/>
              </a:rPr>
              <a:t>Fully Paid</a:t>
            </a:r>
            <a:r>
              <a:rPr lang="en-US">
                <a:latin typeface="Microsoft JhengHei"/>
                <a:ea typeface="Microsoft JhengHei"/>
                <a:cs typeface="Microsoft JhengHei"/>
                <a:sym typeface="Microsoft JhengHei"/>
              </a:rPr>
              <a:t>及</a:t>
            </a:r>
            <a:r>
              <a:rPr lang="en-US">
                <a:latin typeface="Times New Roman"/>
                <a:ea typeface="Times New Roman"/>
                <a:cs typeface="Times New Roman"/>
                <a:sym typeface="Times New Roman"/>
              </a:rPr>
              <a:t>Charged Off</a:t>
            </a:r>
            <a:r>
              <a:rPr lang="en-US">
                <a:latin typeface="Microsoft JhengHei"/>
                <a:ea typeface="Microsoft JhengHei"/>
                <a:cs typeface="Microsoft JhengHei"/>
                <a:sym typeface="Microsoft JhengHei"/>
              </a:rPr>
              <a:t>。</a:t>
            </a:r>
            <a:r>
              <a:rPr lang="en-US">
                <a:latin typeface="Times New Roman"/>
                <a:ea typeface="Times New Roman"/>
                <a:cs typeface="Times New Roman"/>
                <a:sym typeface="Times New Roman"/>
              </a:rPr>
              <a:t>[charged_off = 1 (charged-off)</a:t>
            </a:r>
            <a:r>
              <a:rPr lang="en-US">
                <a:latin typeface="Microsoft JhengHei"/>
                <a:ea typeface="Microsoft JhengHei"/>
                <a:cs typeface="Microsoft JhengHei"/>
                <a:sym typeface="Microsoft JhengHei"/>
              </a:rPr>
              <a:t>；</a:t>
            </a:r>
            <a:r>
              <a:rPr lang="en-US">
                <a:latin typeface="Times New Roman"/>
                <a:ea typeface="Times New Roman"/>
                <a:cs typeface="Times New Roman"/>
                <a:sym typeface="Times New Roman"/>
              </a:rPr>
              <a:t>charged_off = 0 (fully paid)]</a:t>
            </a:r>
            <a:endParaRPr/>
          </a:p>
          <a:p>
            <a:pPr marL="457200" lvl="0" indent="-228600" algn="l" rtl="0">
              <a:lnSpc>
                <a:spcPct val="115000"/>
              </a:lnSpc>
              <a:spcBef>
                <a:spcPts val="0"/>
              </a:spcBef>
              <a:spcAft>
                <a:spcPts val="0"/>
              </a:spcAft>
              <a:buSzPts val="1800"/>
              <a:buNone/>
            </a:pP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刪除掉欄位</a:t>
            </a:r>
            <a:r>
              <a:rPr lang="en-US">
                <a:latin typeface="Times New Roman"/>
                <a:ea typeface="Times New Roman"/>
                <a:cs typeface="Times New Roman"/>
                <a:sym typeface="Times New Roman"/>
              </a:rPr>
              <a:t>loan_status</a:t>
            </a:r>
            <a:r>
              <a:rPr lang="en-US">
                <a:latin typeface="Microsoft JhengHei"/>
                <a:ea typeface="Microsoft JhengHei"/>
                <a:cs typeface="Microsoft JhengHei"/>
                <a:sym typeface="Microsoft JhengHei"/>
              </a:rPr>
              <a:t>，樣本數及特徵數皆維持不變。</a:t>
            </a:r>
            <a:endParaRPr/>
          </a:p>
        </p:txBody>
      </p:sp>
      <p:pic>
        <p:nvPicPr>
          <p:cNvPr id="1220" name="Google Shape;1220;p62" descr="圖片 5"/>
          <p:cNvPicPr preferRelativeResize="0"/>
          <p:nvPr/>
        </p:nvPicPr>
        <p:blipFill rotWithShape="1">
          <a:blip r:embed="rId3">
            <a:alphaModFix/>
          </a:blip>
          <a:srcRect/>
          <a:stretch/>
        </p:blipFill>
        <p:spPr>
          <a:xfrm>
            <a:off x="628650" y="3212432"/>
            <a:ext cx="5550209" cy="990099"/>
          </a:xfrm>
          <a:prstGeom prst="rect">
            <a:avLst/>
          </a:prstGeom>
          <a:noFill/>
          <a:ln>
            <a:noFill/>
          </a:ln>
        </p:spPr>
      </p:pic>
      <p:grpSp>
        <p:nvGrpSpPr>
          <p:cNvPr id="1221" name="Google Shape;1221;p62"/>
          <p:cNvGrpSpPr/>
          <p:nvPr/>
        </p:nvGrpSpPr>
        <p:grpSpPr>
          <a:xfrm>
            <a:off x="6105364" y="2473030"/>
            <a:ext cx="2967421" cy="2468903"/>
            <a:chOff x="0" y="0"/>
            <a:chExt cx="2967420" cy="2468901"/>
          </a:xfrm>
        </p:grpSpPr>
        <p:sp>
          <p:nvSpPr>
            <p:cNvPr id="1222" name="Google Shape;1222;p62"/>
            <p:cNvSpPr/>
            <p:nvPr/>
          </p:nvSpPr>
          <p:spPr>
            <a:xfrm>
              <a:off x="448025" y="131550"/>
              <a:ext cx="2071350" cy="2071069"/>
            </a:xfrm>
            <a:custGeom>
              <a:avLst/>
              <a:gdLst/>
              <a:ahLst/>
              <a:cxnLst/>
              <a:rect l="l" t="t" r="r" b="b"/>
              <a:pathLst>
                <a:path w="19681" h="21600" extrusionOk="0">
                  <a:moveTo>
                    <a:pt x="9840" y="0"/>
                  </a:moveTo>
                  <a:cubicBezTo>
                    <a:pt x="7321" y="0"/>
                    <a:pt x="4803" y="1053"/>
                    <a:pt x="2879" y="3160"/>
                  </a:cubicBezTo>
                  <a:cubicBezTo>
                    <a:pt x="-960" y="7384"/>
                    <a:pt x="-960" y="14219"/>
                    <a:pt x="2879" y="18432"/>
                  </a:cubicBezTo>
                  <a:cubicBezTo>
                    <a:pt x="4803" y="20544"/>
                    <a:pt x="7321" y="21600"/>
                    <a:pt x="9840" y="21600"/>
                  </a:cubicBezTo>
                  <a:cubicBezTo>
                    <a:pt x="12359" y="21600"/>
                    <a:pt x="14877" y="20544"/>
                    <a:pt x="16802" y="18432"/>
                  </a:cubicBezTo>
                  <a:cubicBezTo>
                    <a:pt x="20640" y="14219"/>
                    <a:pt x="20640" y="7384"/>
                    <a:pt x="16802" y="3160"/>
                  </a:cubicBezTo>
                  <a:cubicBezTo>
                    <a:pt x="14877" y="1053"/>
                    <a:pt x="12359" y="0"/>
                    <a:pt x="984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62"/>
            <p:cNvSpPr/>
            <p:nvPr/>
          </p:nvSpPr>
          <p:spPr>
            <a:xfrm>
              <a:off x="316498" y="0"/>
              <a:ext cx="2334395" cy="2334395"/>
            </a:xfrm>
            <a:custGeom>
              <a:avLst/>
              <a:gdLst/>
              <a:ahLst/>
              <a:cxnLst/>
              <a:rect l="l" t="t" r="r" b="b"/>
              <a:pathLst>
                <a:path w="21600" h="21600" extrusionOk="0">
                  <a:moveTo>
                    <a:pt x="10800" y="104"/>
                  </a:moveTo>
                  <a:cubicBezTo>
                    <a:pt x="16695" y="104"/>
                    <a:pt x="21497" y="4906"/>
                    <a:pt x="21497" y="10800"/>
                  </a:cubicBezTo>
                  <a:cubicBezTo>
                    <a:pt x="21497" y="16694"/>
                    <a:pt x="16695" y="21496"/>
                    <a:pt x="10800" y="21496"/>
                  </a:cubicBezTo>
                  <a:cubicBezTo>
                    <a:pt x="4906" y="21496"/>
                    <a:pt x="104" y="16694"/>
                    <a:pt x="104" y="10800"/>
                  </a:cubicBezTo>
                  <a:cubicBezTo>
                    <a:pt x="104" y="4906"/>
                    <a:pt x="4906" y="104"/>
                    <a:pt x="10800" y="104"/>
                  </a:cubicBezTo>
                  <a:close/>
                  <a:moveTo>
                    <a:pt x="10800" y="0"/>
                  </a:moveTo>
                  <a:cubicBezTo>
                    <a:pt x="9341" y="0"/>
                    <a:pt x="7928" y="292"/>
                    <a:pt x="6601" y="848"/>
                  </a:cubicBezTo>
                  <a:cubicBezTo>
                    <a:pt x="5311" y="1394"/>
                    <a:pt x="4162" y="2175"/>
                    <a:pt x="3164" y="3164"/>
                  </a:cubicBezTo>
                  <a:cubicBezTo>
                    <a:pt x="2175" y="4152"/>
                    <a:pt x="1394" y="5311"/>
                    <a:pt x="848" y="6601"/>
                  </a:cubicBezTo>
                  <a:cubicBezTo>
                    <a:pt x="292" y="7928"/>
                    <a:pt x="0" y="9341"/>
                    <a:pt x="0" y="10800"/>
                  </a:cubicBezTo>
                  <a:cubicBezTo>
                    <a:pt x="0" y="12259"/>
                    <a:pt x="292" y="13672"/>
                    <a:pt x="848" y="14999"/>
                  </a:cubicBezTo>
                  <a:cubicBezTo>
                    <a:pt x="1394" y="16289"/>
                    <a:pt x="2175" y="17448"/>
                    <a:pt x="3164" y="18436"/>
                  </a:cubicBezTo>
                  <a:cubicBezTo>
                    <a:pt x="4152" y="19425"/>
                    <a:pt x="5311" y="20206"/>
                    <a:pt x="6601" y="20753"/>
                  </a:cubicBezTo>
                  <a:cubicBezTo>
                    <a:pt x="7928" y="21308"/>
                    <a:pt x="9341" y="21600"/>
                    <a:pt x="10800" y="21600"/>
                  </a:cubicBezTo>
                  <a:cubicBezTo>
                    <a:pt x="12260" y="21600"/>
                    <a:pt x="13672" y="21308"/>
                    <a:pt x="14999" y="20753"/>
                  </a:cubicBezTo>
                  <a:cubicBezTo>
                    <a:pt x="16290" y="20206"/>
                    <a:pt x="17448" y="19425"/>
                    <a:pt x="18436" y="18436"/>
                  </a:cubicBezTo>
                  <a:cubicBezTo>
                    <a:pt x="19425" y="17448"/>
                    <a:pt x="20206" y="16289"/>
                    <a:pt x="20753" y="14999"/>
                  </a:cubicBezTo>
                  <a:cubicBezTo>
                    <a:pt x="21308" y="13672"/>
                    <a:pt x="21600" y="12259"/>
                    <a:pt x="21600" y="10800"/>
                  </a:cubicBezTo>
                  <a:cubicBezTo>
                    <a:pt x="21600" y="9341"/>
                    <a:pt x="21308" y="7928"/>
                    <a:pt x="20753" y="6601"/>
                  </a:cubicBezTo>
                  <a:cubicBezTo>
                    <a:pt x="20206" y="5311"/>
                    <a:pt x="19425" y="4152"/>
                    <a:pt x="18436" y="3164"/>
                  </a:cubicBezTo>
                  <a:cubicBezTo>
                    <a:pt x="17448" y="2175"/>
                    <a:pt x="16290" y="1394"/>
                    <a:pt x="14999" y="848"/>
                  </a:cubicBezTo>
                  <a:cubicBezTo>
                    <a:pt x="13672" y="292"/>
                    <a:pt x="12260" y="0"/>
                    <a:pt x="1080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62"/>
            <p:cNvSpPr/>
            <p:nvPr/>
          </p:nvSpPr>
          <p:spPr>
            <a:xfrm>
              <a:off x="0" y="1573142"/>
              <a:ext cx="2967420" cy="895759"/>
            </a:xfrm>
            <a:custGeom>
              <a:avLst/>
              <a:gdLst/>
              <a:ahLst/>
              <a:cxnLst/>
              <a:rect l="l" t="t" r="r" b="b"/>
              <a:pathLst>
                <a:path w="20809" h="21600" extrusionOk="0">
                  <a:moveTo>
                    <a:pt x="7384" y="0"/>
                  </a:moveTo>
                  <a:cubicBezTo>
                    <a:pt x="6946" y="0"/>
                    <a:pt x="6505" y="330"/>
                    <a:pt x="6137" y="1130"/>
                  </a:cubicBezTo>
                  <a:cubicBezTo>
                    <a:pt x="5631" y="2284"/>
                    <a:pt x="5331" y="4173"/>
                    <a:pt x="4889" y="5597"/>
                  </a:cubicBezTo>
                  <a:cubicBezTo>
                    <a:pt x="4682" y="6234"/>
                    <a:pt x="4425" y="6578"/>
                    <a:pt x="4232" y="7216"/>
                  </a:cubicBezTo>
                  <a:cubicBezTo>
                    <a:pt x="4025" y="7878"/>
                    <a:pt x="3932" y="8762"/>
                    <a:pt x="3647" y="9155"/>
                  </a:cubicBezTo>
                  <a:cubicBezTo>
                    <a:pt x="3162" y="9792"/>
                    <a:pt x="2598" y="9719"/>
                    <a:pt x="2084" y="9916"/>
                  </a:cubicBezTo>
                  <a:cubicBezTo>
                    <a:pt x="1613" y="10112"/>
                    <a:pt x="1135" y="10553"/>
                    <a:pt x="735" y="11461"/>
                  </a:cubicBezTo>
                  <a:cubicBezTo>
                    <a:pt x="101" y="12958"/>
                    <a:pt x="-292" y="15829"/>
                    <a:pt x="272" y="18111"/>
                  </a:cubicBezTo>
                  <a:cubicBezTo>
                    <a:pt x="507" y="19019"/>
                    <a:pt x="843" y="19534"/>
                    <a:pt x="1185" y="19951"/>
                  </a:cubicBezTo>
                  <a:cubicBezTo>
                    <a:pt x="2460" y="21435"/>
                    <a:pt x="3834" y="21600"/>
                    <a:pt x="5186" y="21600"/>
                  </a:cubicBezTo>
                  <a:cubicBezTo>
                    <a:pt x="5332" y="21600"/>
                    <a:pt x="5478" y="21598"/>
                    <a:pt x="5624" y="21595"/>
                  </a:cubicBezTo>
                  <a:cubicBezTo>
                    <a:pt x="8828" y="21595"/>
                    <a:pt x="12031" y="21571"/>
                    <a:pt x="15236" y="21547"/>
                  </a:cubicBezTo>
                  <a:cubicBezTo>
                    <a:pt x="16770" y="21547"/>
                    <a:pt x="18340" y="21497"/>
                    <a:pt x="19767" y="19633"/>
                  </a:cubicBezTo>
                  <a:cubicBezTo>
                    <a:pt x="20602" y="18504"/>
                    <a:pt x="21308" y="15461"/>
                    <a:pt x="20345" y="13032"/>
                  </a:cubicBezTo>
                  <a:cubicBezTo>
                    <a:pt x="20038" y="12246"/>
                    <a:pt x="19660" y="11927"/>
                    <a:pt x="19289" y="11559"/>
                  </a:cubicBezTo>
                  <a:cubicBezTo>
                    <a:pt x="18925" y="11216"/>
                    <a:pt x="18546" y="10799"/>
                    <a:pt x="18268" y="9891"/>
                  </a:cubicBezTo>
                  <a:cubicBezTo>
                    <a:pt x="17976" y="8934"/>
                    <a:pt x="17811" y="7510"/>
                    <a:pt x="17455" y="6823"/>
                  </a:cubicBezTo>
                  <a:cubicBezTo>
                    <a:pt x="17288" y="6495"/>
                    <a:pt x="17109" y="6389"/>
                    <a:pt x="16925" y="6389"/>
                  </a:cubicBezTo>
                  <a:cubicBezTo>
                    <a:pt x="16629" y="6389"/>
                    <a:pt x="16321" y="6664"/>
                    <a:pt x="16035" y="6726"/>
                  </a:cubicBezTo>
                  <a:cubicBezTo>
                    <a:pt x="15996" y="6733"/>
                    <a:pt x="15957" y="6736"/>
                    <a:pt x="15918" y="6736"/>
                  </a:cubicBezTo>
                  <a:cubicBezTo>
                    <a:pt x="15532" y="6736"/>
                    <a:pt x="15103" y="6407"/>
                    <a:pt x="14786" y="5695"/>
                  </a:cubicBezTo>
                  <a:cubicBezTo>
                    <a:pt x="14129" y="4198"/>
                    <a:pt x="13887" y="811"/>
                    <a:pt x="13123" y="174"/>
                  </a:cubicBezTo>
                  <a:cubicBezTo>
                    <a:pt x="13042" y="105"/>
                    <a:pt x="12960" y="75"/>
                    <a:pt x="12880" y="75"/>
                  </a:cubicBezTo>
                  <a:cubicBezTo>
                    <a:pt x="12411" y="75"/>
                    <a:pt x="11959" y="1102"/>
                    <a:pt x="11496" y="1646"/>
                  </a:cubicBezTo>
                  <a:cubicBezTo>
                    <a:pt x="11248" y="1946"/>
                    <a:pt x="11020" y="2066"/>
                    <a:pt x="10802" y="2066"/>
                  </a:cubicBezTo>
                  <a:cubicBezTo>
                    <a:pt x="10325" y="2066"/>
                    <a:pt x="9891" y="1496"/>
                    <a:pt x="9377" y="1008"/>
                  </a:cubicBezTo>
                  <a:cubicBezTo>
                    <a:pt x="8835" y="493"/>
                    <a:pt x="8157" y="149"/>
                    <a:pt x="7600" y="26"/>
                  </a:cubicBezTo>
                  <a:cubicBezTo>
                    <a:pt x="7528" y="9"/>
                    <a:pt x="7456" y="0"/>
                    <a:pt x="7384"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566898" y="1690233"/>
              <a:ext cx="12701" cy="14268"/>
            </a:xfrm>
            <a:custGeom>
              <a:avLst/>
              <a:gdLst/>
              <a:ahLst/>
              <a:cxnLst/>
              <a:rect l="l" t="t" r="r" b="b"/>
              <a:pathLst>
                <a:path w="15274" h="21600" extrusionOk="0">
                  <a:moveTo>
                    <a:pt x="4474" y="0"/>
                  </a:moveTo>
                  <a:cubicBezTo>
                    <a:pt x="-6326" y="7735"/>
                    <a:pt x="4474" y="15422"/>
                    <a:pt x="15274" y="21600"/>
                  </a:cubicBezTo>
                  <a:cubicBezTo>
                    <a:pt x="15274" y="13865"/>
                    <a:pt x="4474" y="7735"/>
                    <a:pt x="4474"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62"/>
            <p:cNvSpPr/>
            <p:nvPr/>
          </p:nvSpPr>
          <p:spPr>
            <a:xfrm>
              <a:off x="561766" y="1692290"/>
              <a:ext cx="16259" cy="79367"/>
            </a:xfrm>
            <a:custGeom>
              <a:avLst/>
              <a:gdLst/>
              <a:ahLst/>
              <a:cxnLst/>
              <a:rect l="l" t="t" r="r" b="b"/>
              <a:pathLst>
                <a:path w="21600" h="21600" extrusionOk="0">
                  <a:moveTo>
                    <a:pt x="0" y="0"/>
                  </a:moveTo>
                  <a:cubicBezTo>
                    <a:pt x="1323" y="7197"/>
                    <a:pt x="4055" y="14394"/>
                    <a:pt x="6745" y="21600"/>
                  </a:cubicBezTo>
                  <a:lnTo>
                    <a:pt x="21600" y="21320"/>
                  </a:lnTo>
                  <a:cubicBezTo>
                    <a:pt x="18911" y="15785"/>
                    <a:pt x="17545" y="9969"/>
                    <a:pt x="16221" y="4154"/>
                  </a:cubicBezTo>
                  <a:cubicBezTo>
                    <a:pt x="10800" y="2763"/>
                    <a:pt x="5379" y="1382"/>
                    <a:pt x="0"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62"/>
            <p:cNvSpPr/>
            <p:nvPr/>
          </p:nvSpPr>
          <p:spPr>
            <a:xfrm>
              <a:off x="922771" y="985306"/>
              <a:ext cx="12701" cy="12701"/>
            </a:xfrm>
            <a:custGeom>
              <a:avLst/>
              <a:gdLst/>
              <a:ahLst/>
              <a:cxnLst/>
              <a:rect l="l" t="t" r="r" b="b"/>
              <a:pathLst>
                <a:path w="21600" h="21600" extrusionOk="0">
                  <a:moveTo>
                    <a:pt x="16157" y="0"/>
                  </a:moveTo>
                  <a:cubicBezTo>
                    <a:pt x="10715" y="7200"/>
                    <a:pt x="5443" y="14400"/>
                    <a:pt x="0" y="21600"/>
                  </a:cubicBezTo>
                  <a:cubicBezTo>
                    <a:pt x="10715" y="21600"/>
                    <a:pt x="16157" y="21600"/>
                    <a:pt x="21600" y="19175"/>
                  </a:cubicBezTo>
                  <a:lnTo>
                    <a:pt x="16157" y="0"/>
                  </a:ln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62"/>
            <p:cNvSpPr/>
            <p:nvPr/>
          </p:nvSpPr>
          <p:spPr>
            <a:xfrm>
              <a:off x="569651" y="1702214"/>
              <a:ext cx="12701" cy="12701"/>
            </a:xfrm>
            <a:custGeom>
              <a:avLst/>
              <a:gdLst/>
              <a:ahLst/>
              <a:cxnLst/>
              <a:rect l="l" t="t" r="r" b="b"/>
              <a:pathLst>
                <a:path w="21600" h="21600" extrusionOk="0">
                  <a:moveTo>
                    <a:pt x="0" y="0"/>
                  </a:moveTo>
                  <a:cubicBezTo>
                    <a:pt x="0" y="2647"/>
                    <a:pt x="0" y="5379"/>
                    <a:pt x="0" y="8111"/>
                  </a:cubicBezTo>
                  <a:cubicBezTo>
                    <a:pt x="5314" y="10757"/>
                    <a:pt x="10800" y="16221"/>
                    <a:pt x="21600" y="21600"/>
                  </a:cubicBezTo>
                  <a:cubicBezTo>
                    <a:pt x="10800" y="13489"/>
                    <a:pt x="5314" y="5379"/>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62"/>
            <p:cNvSpPr/>
            <p:nvPr/>
          </p:nvSpPr>
          <p:spPr>
            <a:xfrm>
              <a:off x="681845" y="495578"/>
              <a:ext cx="270167" cy="379582"/>
            </a:xfrm>
            <a:custGeom>
              <a:avLst/>
              <a:gdLst/>
              <a:ahLst/>
              <a:cxnLst/>
              <a:rect l="l" t="t" r="r" b="b"/>
              <a:pathLst>
                <a:path w="21480" h="21600" extrusionOk="0">
                  <a:moveTo>
                    <a:pt x="11082" y="0"/>
                  </a:moveTo>
                  <a:cubicBezTo>
                    <a:pt x="9465" y="2317"/>
                    <a:pt x="7927" y="4749"/>
                    <a:pt x="6553" y="7296"/>
                  </a:cubicBezTo>
                  <a:cubicBezTo>
                    <a:pt x="4126" y="11755"/>
                    <a:pt x="1942" y="16445"/>
                    <a:pt x="0" y="21600"/>
                  </a:cubicBezTo>
                  <a:cubicBezTo>
                    <a:pt x="404" y="21368"/>
                    <a:pt x="807" y="21194"/>
                    <a:pt x="1293" y="20962"/>
                  </a:cubicBezTo>
                  <a:cubicBezTo>
                    <a:pt x="1699" y="20788"/>
                    <a:pt x="2103" y="20614"/>
                    <a:pt x="2588" y="20384"/>
                  </a:cubicBezTo>
                  <a:cubicBezTo>
                    <a:pt x="8413" y="17488"/>
                    <a:pt x="14723" y="15114"/>
                    <a:pt x="21278" y="13260"/>
                  </a:cubicBezTo>
                  <a:cubicBezTo>
                    <a:pt x="21521" y="12450"/>
                    <a:pt x="21600" y="11640"/>
                    <a:pt x="21196" y="10770"/>
                  </a:cubicBezTo>
                  <a:cubicBezTo>
                    <a:pt x="20144" y="8455"/>
                    <a:pt x="17635" y="8685"/>
                    <a:pt x="15694" y="7296"/>
                  </a:cubicBezTo>
                  <a:cubicBezTo>
                    <a:pt x="13430" y="5676"/>
                    <a:pt x="15372" y="2432"/>
                    <a:pt x="12781" y="810"/>
                  </a:cubicBezTo>
                  <a:cubicBezTo>
                    <a:pt x="12217" y="463"/>
                    <a:pt x="11568" y="232"/>
                    <a:pt x="110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62"/>
            <p:cNvSpPr/>
            <p:nvPr/>
          </p:nvSpPr>
          <p:spPr>
            <a:xfrm>
              <a:off x="444739" y="488703"/>
              <a:ext cx="365316" cy="599111"/>
            </a:xfrm>
            <a:custGeom>
              <a:avLst/>
              <a:gdLst/>
              <a:ahLst/>
              <a:cxnLst/>
              <a:rect l="l" t="t" r="r" b="b"/>
              <a:pathLst>
                <a:path w="21600" h="21600" extrusionOk="0">
                  <a:moveTo>
                    <a:pt x="20490" y="0"/>
                  </a:moveTo>
                  <a:cubicBezTo>
                    <a:pt x="18363" y="0"/>
                    <a:pt x="16499" y="1106"/>
                    <a:pt x="15161" y="2266"/>
                  </a:cubicBezTo>
                  <a:cubicBezTo>
                    <a:pt x="14139" y="3146"/>
                    <a:pt x="12756" y="3257"/>
                    <a:pt x="11251" y="3294"/>
                  </a:cubicBezTo>
                  <a:cubicBezTo>
                    <a:pt x="10771" y="3294"/>
                    <a:pt x="10286" y="3281"/>
                    <a:pt x="9809" y="3281"/>
                  </a:cubicBezTo>
                  <a:cubicBezTo>
                    <a:pt x="8073" y="3281"/>
                    <a:pt x="6444" y="3440"/>
                    <a:pt x="5595" y="4907"/>
                  </a:cubicBezTo>
                  <a:cubicBezTo>
                    <a:pt x="4332" y="6998"/>
                    <a:pt x="5837" y="9127"/>
                    <a:pt x="3068" y="10925"/>
                  </a:cubicBezTo>
                  <a:cubicBezTo>
                    <a:pt x="1925" y="11621"/>
                    <a:pt x="481" y="12208"/>
                    <a:pt x="0" y="13163"/>
                  </a:cubicBezTo>
                  <a:cubicBezTo>
                    <a:pt x="4212" y="15547"/>
                    <a:pt x="7822" y="18445"/>
                    <a:pt x="10349" y="21600"/>
                  </a:cubicBezTo>
                  <a:cubicBezTo>
                    <a:pt x="11190" y="19143"/>
                    <a:pt x="12034" y="16868"/>
                    <a:pt x="12995" y="14666"/>
                  </a:cubicBezTo>
                  <a:lnTo>
                    <a:pt x="12815" y="14556"/>
                  </a:lnTo>
                  <a:lnTo>
                    <a:pt x="12995" y="14446"/>
                  </a:lnTo>
                  <a:cubicBezTo>
                    <a:pt x="12575" y="10667"/>
                    <a:pt x="11071" y="6998"/>
                    <a:pt x="8483" y="3550"/>
                  </a:cubicBezTo>
                  <a:lnTo>
                    <a:pt x="9085" y="3367"/>
                  </a:lnTo>
                  <a:cubicBezTo>
                    <a:pt x="11491" y="6595"/>
                    <a:pt x="12995" y="9970"/>
                    <a:pt x="13537" y="13493"/>
                  </a:cubicBezTo>
                  <a:cubicBezTo>
                    <a:pt x="14981" y="10337"/>
                    <a:pt x="16546" y="7476"/>
                    <a:pt x="18290" y="4724"/>
                  </a:cubicBezTo>
                  <a:cubicBezTo>
                    <a:pt x="19313" y="3109"/>
                    <a:pt x="20456" y="1569"/>
                    <a:pt x="21600" y="101"/>
                  </a:cubicBezTo>
                  <a:cubicBezTo>
                    <a:pt x="21224" y="31"/>
                    <a:pt x="20853" y="0"/>
                    <a:pt x="2049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62"/>
            <p:cNvSpPr/>
            <p:nvPr/>
          </p:nvSpPr>
          <p:spPr>
            <a:xfrm>
              <a:off x="571417" y="1226207"/>
              <a:ext cx="289503" cy="464027"/>
            </a:xfrm>
            <a:custGeom>
              <a:avLst/>
              <a:gdLst/>
              <a:ahLst/>
              <a:cxnLst/>
              <a:rect l="l" t="t" r="r" b="b"/>
              <a:pathLst>
                <a:path w="21411" h="21600" extrusionOk="0">
                  <a:moveTo>
                    <a:pt x="21411" y="0"/>
                  </a:moveTo>
                  <a:cubicBezTo>
                    <a:pt x="13885" y="1279"/>
                    <a:pt x="6886" y="3600"/>
                    <a:pt x="1016" y="6774"/>
                  </a:cubicBezTo>
                  <a:cubicBezTo>
                    <a:pt x="113" y="11890"/>
                    <a:pt x="-189" y="16863"/>
                    <a:pt x="113" y="21600"/>
                  </a:cubicBezTo>
                  <a:cubicBezTo>
                    <a:pt x="488" y="20369"/>
                    <a:pt x="3124" y="18854"/>
                    <a:pt x="3951" y="18048"/>
                  </a:cubicBezTo>
                  <a:cubicBezTo>
                    <a:pt x="6361" y="15774"/>
                    <a:pt x="9144" y="14021"/>
                    <a:pt x="12304" y="12222"/>
                  </a:cubicBezTo>
                  <a:cubicBezTo>
                    <a:pt x="13735" y="11417"/>
                    <a:pt x="14940" y="10279"/>
                    <a:pt x="14562" y="9096"/>
                  </a:cubicBezTo>
                  <a:cubicBezTo>
                    <a:pt x="14336" y="8337"/>
                    <a:pt x="13509" y="7721"/>
                    <a:pt x="13433" y="6964"/>
                  </a:cubicBezTo>
                  <a:cubicBezTo>
                    <a:pt x="13134" y="4833"/>
                    <a:pt x="17048" y="3790"/>
                    <a:pt x="19153" y="2653"/>
                  </a:cubicBezTo>
                  <a:cubicBezTo>
                    <a:pt x="20660" y="1847"/>
                    <a:pt x="21261" y="948"/>
                    <a:pt x="2141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62"/>
            <p:cNvSpPr/>
            <p:nvPr/>
          </p:nvSpPr>
          <p:spPr>
            <a:xfrm>
              <a:off x="586187" y="996235"/>
              <a:ext cx="340894" cy="360238"/>
            </a:xfrm>
            <a:custGeom>
              <a:avLst/>
              <a:gdLst/>
              <a:ahLst/>
              <a:cxnLst/>
              <a:rect l="l" t="t" r="r" b="b"/>
              <a:pathLst>
                <a:path w="21600" h="21600" extrusionOk="0">
                  <a:moveTo>
                    <a:pt x="21600" y="0"/>
                  </a:moveTo>
                  <a:cubicBezTo>
                    <a:pt x="14893" y="1098"/>
                    <a:pt x="8252" y="3478"/>
                    <a:pt x="2514" y="6955"/>
                  </a:cubicBezTo>
                  <a:cubicBezTo>
                    <a:pt x="2256" y="8237"/>
                    <a:pt x="1997" y="9458"/>
                    <a:pt x="1741" y="10801"/>
                  </a:cubicBezTo>
                  <a:cubicBezTo>
                    <a:pt x="1030" y="14462"/>
                    <a:pt x="450" y="18061"/>
                    <a:pt x="0" y="21600"/>
                  </a:cubicBezTo>
                  <a:cubicBezTo>
                    <a:pt x="5094" y="17573"/>
                    <a:pt x="11025" y="14645"/>
                    <a:pt x="17473" y="13057"/>
                  </a:cubicBezTo>
                  <a:cubicBezTo>
                    <a:pt x="17408" y="12021"/>
                    <a:pt x="17151" y="10861"/>
                    <a:pt x="16893" y="9641"/>
                  </a:cubicBezTo>
                  <a:cubicBezTo>
                    <a:pt x="16119" y="6223"/>
                    <a:pt x="19472" y="4088"/>
                    <a:pt x="20955" y="1464"/>
                  </a:cubicBezTo>
                  <a:cubicBezTo>
                    <a:pt x="21276" y="977"/>
                    <a:pt x="21470" y="487"/>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62"/>
            <p:cNvSpPr/>
            <p:nvPr/>
          </p:nvSpPr>
          <p:spPr>
            <a:xfrm>
              <a:off x="628923" y="742871"/>
              <a:ext cx="316473" cy="355129"/>
            </a:xfrm>
            <a:custGeom>
              <a:avLst/>
              <a:gdLst/>
              <a:ahLst/>
              <a:cxnLst/>
              <a:rect l="l" t="t" r="r" b="b"/>
              <a:pathLst>
                <a:path w="21600" h="21600" extrusionOk="0">
                  <a:moveTo>
                    <a:pt x="21600" y="0"/>
                  </a:moveTo>
                  <a:cubicBezTo>
                    <a:pt x="16183" y="1917"/>
                    <a:pt x="11042" y="4393"/>
                    <a:pt x="6250" y="7304"/>
                  </a:cubicBezTo>
                  <a:cubicBezTo>
                    <a:pt x="5834" y="7550"/>
                    <a:pt x="5417" y="7798"/>
                    <a:pt x="5138" y="7984"/>
                  </a:cubicBezTo>
                  <a:cubicBezTo>
                    <a:pt x="4445" y="8355"/>
                    <a:pt x="3888" y="8664"/>
                    <a:pt x="3263" y="9160"/>
                  </a:cubicBezTo>
                  <a:cubicBezTo>
                    <a:pt x="2083" y="13059"/>
                    <a:pt x="1042" y="17144"/>
                    <a:pt x="0" y="21600"/>
                  </a:cubicBezTo>
                  <a:cubicBezTo>
                    <a:pt x="6250" y="18135"/>
                    <a:pt x="13266" y="15782"/>
                    <a:pt x="20488" y="14668"/>
                  </a:cubicBezTo>
                  <a:lnTo>
                    <a:pt x="20558" y="14853"/>
                  </a:lnTo>
                  <a:cubicBezTo>
                    <a:pt x="20767" y="13925"/>
                    <a:pt x="20696" y="12997"/>
                    <a:pt x="20210" y="12131"/>
                  </a:cubicBezTo>
                  <a:cubicBezTo>
                    <a:pt x="19100" y="10026"/>
                    <a:pt x="16600" y="9035"/>
                    <a:pt x="17709" y="6436"/>
                  </a:cubicBezTo>
                  <a:cubicBezTo>
                    <a:pt x="18613" y="4331"/>
                    <a:pt x="20628" y="2228"/>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62"/>
            <p:cNvSpPr/>
            <p:nvPr/>
          </p:nvSpPr>
          <p:spPr>
            <a:xfrm>
              <a:off x="399405" y="866998"/>
              <a:ext cx="217308" cy="825293"/>
            </a:xfrm>
            <a:custGeom>
              <a:avLst/>
              <a:gdLst/>
              <a:ahLst/>
              <a:cxnLst/>
              <a:rect l="l" t="t" r="r" b="b"/>
              <a:pathLst>
                <a:path w="20055" h="21600" extrusionOk="0">
                  <a:moveTo>
                    <a:pt x="3902" y="0"/>
                  </a:moveTo>
                  <a:cubicBezTo>
                    <a:pt x="3713" y="320"/>
                    <a:pt x="3713" y="666"/>
                    <a:pt x="3902" y="1013"/>
                  </a:cubicBezTo>
                  <a:cubicBezTo>
                    <a:pt x="4089" y="1598"/>
                    <a:pt x="4466" y="2211"/>
                    <a:pt x="5121" y="2770"/>
                  </a:cubicBezTo>
                  <a:cubicBezTo>
                    <a:pt x="5780" y="3382"/>
                    <a:pt x="7283" y="4022"/>
                    <a:pt x="7001" y="4688"/>
                  </a:cubicBezTo>
                  <a:cubicBezTo>
                    <a:pt x="6812" y="5300"/>
                    <a:pt x="5121" y="5753"/>
                    <a:pt x="3526" y="6206"/>
                  </a:cubicBezTo>
                  <a:cubicBezTo>
                    <a:pt x="332" y="7111"/>
                    <a:pt x="-982" y="8523"/>
                    <a:pt x="804" y="9748"/>
                  </a:cubicBezTo>
                  <a:cubicBezTo>
                    <a:pt x="2022" y="10520"/>
                    <a:pt x="5121" y="11346"/>
                    <a:pt x="4276" y="12278"/>
                  </a:cubicBezTo>
                  <a:cubicBezTo>
                    <a:pt x="3902" y="12784"/>
                    <a:pt x="2212" y="13103"/>
                    <a:pt x="1367" y="13557"/>
                  </a:cubicBezTo>
                  <a:cubicBezTo>
                    <a:pt x="-1545" y="15021"/>
                    <a:pt x="2681" y="16779"/>
                    <a:pt x="5403" y="17951"/>
                  </a:cubicBezTo>
                  <a:cubicBezTo>
                    <a:pt x="8410" y="19229"/>
                    <a:pt x="11696" y="20402"/>
                    <a:pt x="14984" y="21600"/>
                  </a:cubicBezTo>
                  <a:cubicBezTo>
                    <a:pt x="14608" y="18937"/>
                    <a:pt x="14984" y="16166"/>
                    <a:pt x="16016" y="13317"/>
                  </a:cubicBezTo>
                  <a:lnTo>
                    <a:pt x="15734" y="13317"/>
                  </a:lnTo>
                  <a:cubicBezTo>
                    <a:pt x="15171" y="12571"/>
                    <a:pt x="14231" y="11825"/>
                    <a:pt x="12822" y="11159"/>
                  </a:cubicBezTo>
                  <a:cubicBezTo>
                    <a:pt x="11227" y="10360"/>
                    <a:pt x="9160" y="9668"/>
                    <a:pt x="7093" y="9002"/>
                  </a:cubicBezTo>
                  <a:cubicBezTo>
                    <a:pt x="5593" y="8497"/>
                    <a:pt x="3994" y="8017"/>
                    <a:pt x="2399" y="7537"/>
                  </a:cubicBezTo>
                  <a:lnTo>
                    <a:pt x="3149" y="7351"/>
                  </a:lnTo>
                  <a:cubicBezTo>
                    <a:pt x="4748" y="7830"/>
                    <a:pt x="6343" y="8310"/>
                    <a:pt x="7846" y="8816"/>
                  </a:cubicBezTo>
                  <a:cubicBezTo>
                    <a:pt x="9913" y="9481"/>
                    <a:pt x="12072" y="10200"/>
                    <a:pt x="13762" y="11026"/>
                  </a:cubicBezTo>
                  <a:cubicBezTo>
                    <a:pt x="14794" y="11533"/>
                    <a:pt x="15640" y="12092"/>
                    <a:pt x="16298" y="12678"/>
                  </a:cubicBezTo>
                  <a:cubicBezTo>
                    <a:pt x="16861" y="11159"/>
                    <a:pt x="17706" y="9615"/>
                    <a:pt x="18738" y="8017"/>
                  </a:cubicBezTo>
                  <a:cubicBezTo>
                    <a:pt x="19115" y="7431"/>
                    <a:pt x="19583" y="6818"/>
                    <a:pt x="19960" y="6259"/>
                  </a:cubicBezTo>
                  <a:lnTo>
                    <a:pt x="19960" y="6233"/>
                  </a:lnTo>
                  <a:cubicBezTo>
                    <a:pt x="19960" y="6233"/>
                    <a:pt x="19960" y="6206"/>
                    <a:pt x="20055" y="6179"/>
                  </a:cubicBezTo>
                  <a:lnTo>
                    <a:pt x="19865" y="6206"/>
                  </a:lnTo>
                  <a:cubicBezTo>
                    <a:pt x="16016" y="3862"/>
                    <a:pt x="10477" y="1732"/>
                    <a:pt x="390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62"/>
            <p:cNvSpPr/>
            <p:nvPr/>
          </p:nvSpPr>
          <p:spPr>
            <a:xfrm>
              <a:off x="560218" y="1364602"/>
              <a:ext cx="24941" cy="342951"/>
            </a:xfrm>
            <a:custGeom>
              <a:avLst/>
              <a:gdLst/>
              <a:ahLst/>
              <a:cxnLst/>
              <a:rect l="l" t="t" r="r" b="b"/>
              <a:pathLst>
                <a:path w="19608" h="21600" extrusionOk="0">
                  <a:moveTo>
                    <a:pt x="14808" y="0"/>
                  </a:moveTo>
                  <a:cubicBezTo>
                    <a:pt x="15616" y="192"/>
                    <a:pt x="16400" y="385"/>
                    <a:pt x="16400" y="577"/>
                  </a:cubicBezTo>
                  <a:lnTo>
                    <a:pt x="10008" y="706"/>
                  </a:lnTo>
                  <a:cubicBezTo>
                    <a:pt x="1216" y="7563"/>
                    <a:pt x="-1992" y="14229"/>
                    <a:pt x="1216" y="20639"/>
                  </a:cubicBezTo>
                  <a:cubicBezTo>
                    <a:pt x="4400" y="20958"/>
                    <a:pt x="7608" y="21278"/>
                    <a:pt x="10816" y="21600"/>
                  </a:cubicBezTo>
                  <a:cubicBezTo>
                    <a:pt x="10816" y="21535"/>
                    <a:pt x="10816" y="21470"/>
                    <a:pt x="10816" y="21408"/>
                  </a:cubicBezTo>
                  <a:cubicBezTo>
                    <a:pt x="9200" y="21086"/>
                    <a:pt x="9200" y="20831"/>
                    <a:pt x="10008" y="20509"/>
                  </a:cubicBezTo>
                  <a:cubicBezTo>
                    <a:pt x="6800" y="14100"/>
                    <a:pt x="10008" y="7371"/>
                    <a:pt x="19608" y="449"/>
                  </a:cubicBezTo>
                  <a:lnTo>
                    <a:pt x="14808"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62"/>
            <p:cNvSpPr/>
            <p:nvPr/>
          </p:nvSpPr>
          <p:spPr>
            <a:xfrm>
              <a:off x="657163" y="886097"/>
              <a:ext cx="12701" cy="12701"/>
            </a:xfrm>
            <a:custGeom>
              <a:avLst/>
              <a:gdLst/>
              <a:ahLst/>
              <a:cxnLst/>
              <a:rect l="l" t="t" r="r" b="b"/>
              <a:pathLst>
                <a:path w="21600" h="21600" extrusionOk="0">
                  <a:moveTo>
                    <a:pt x="16157" y="0"/>
                  </a:moveTo>
                  <a:lnTo>
                    <a:pt x="0" y="10800"/>
                  </a:lnTo>
                  <a:lnTo>
                    <a:pt x="16157" y="21600"/>
                  </a:lnTo>
                  <a:cubicBezTo>
                    <a:pt x="16157" y="17962"/>
                    <a:pt x="21600" y="10800"/>
                    <a:pt x="21600" y="3638"/>
                  </a:cubicBezTo>
                  <a:lnTo>
                    <a:pt x="16157" y="3638"/>
                  </a:lnTo>
                  <a:cubicBezTo>
                    <a:pt x="16157" y="3638"/>
                    <a:pt x="16157" y="0"/>
                    <a:pt x="1615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62"/>
            <p:cNvSpPr/>
            <p:nvPr/>
          </p:nvSpPr>
          <p:spPr>
            <a:xfrm>
              <a:off x="575755" y="1356473"/>
              <a:ext cx="12701" cy="15263"/>
            </a:xfrm>
            <a:custGeom>
              <a:avLst/>
              <a:gdLst/>
              <a:ahLst/>
              <a:cxnLst/>
              <a:rect l="l" t="t" r="r" b="b"/>
              <a:pathLst>
                <a:path w="21600" h="21600" extrusionOk="0">
                  <a:moveTo>
                    <a:pt x="21600" y="0"/>
                  </a:moveTo>
                  <a:cubicBezTo>
                    <a:pt x="16157" y="2865"/>
                    <a:pt x="8079" y="5775"/>
                    <a:pt x="0" y="8640"/>
                  </a:cubicBezTo>
                  <a:cubicBezTo>
                    <a:pt x="0" y="10095"/>
                    <a:pt x="2721" y="10095"/>
                    <a:pt x="2721" y="11505"/>
                  </a:cubicBezTo>
                  <a:lnTo>
                    <a:pt x="18879" y="21600"/>
                  </a:lnTo>
                  <a:cubicBezTo>
                    <a:pt x="18879" y="14415"/>
                    <a:pt x="18879" y="7185"/>
                    <a:pt x="2160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62"/>
            <p:cNvSpPr/>
            <p:nvPr/>
          </p:nvSpPr>
          <p:spPr>
            <a:xfrm>
              <a:off x="659203" y="882547"/>
              <a:ext cx="12701" cy="12701"/>
            </a:xfrm>
            <a:custGeom>
              <a:avLst/>
              <a:gdLst/>
              <a:ahLst/>
              <a:cxnLst/>
              <a:rect l="l" t="t" r="r" b="b"/>
              <a:pathLst>
                <a:path w="21600" h="21600" extrusionOk="0">
                  <a:moveTo>
                    <a:pt x="21600" y="0"/>
                  </a:moveTo>
                  <a:cubicBezTo>
                    <a:pt x="10800" y="7048"/>
                    <a:pt x="10800" y="14324"/>
                    <a:pt x="0" y="14324"/>
                  </a:cubicBezTo>
                  <a:cubicBezTo>
                    <a:pt x="0" y="14324"/>
                    <a:pt x="0" y="21600"/>
                    <a:pt x="0" y="21600"/>
                  </a:cubicBezTo>
                  <a:lnTo>
                    <a:pt x="10800" y="21600"/>
                  </a:lnTo>
                  <a:lnTo>
                    <a:pt x="21600" y="0"/>
                  </a:ln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62"/>
            <p:cNvSpPr/>
            <p:nvPr/>
          </p:nvSpPr>
          <p:spPr>
            <a:xfrm>
              <a:off x="441686" y="491499"/>
              <a:ext cx="507791" cy="871080"/>
            </a:xfrm>
            <a:custGeom>
              <a:avLst/>
              <a:gdLst/>
              <a:ahLst/>
              <a:cxnLst/>
              <a:rect l="l" t="t" r="r" b="b"/>
              <a:pathLst>
                <a:path w="21600" h="21600" extrusionOk="0">
                  <a:moveTo>
                    <a:pt x="15669" y="0"/>
                  </a:moveTo>
                  <a:cubicBezTo>
                    <a:pt x="14846" y="1010"/>
                    <a:pt x="14024" y="2069"/>
                    <a:pt x="13288" y="3180"/>
                  </a:cubicBezTo>
                  <a:cubicBezTo>
                    <a:pt x="12034" y="5072"/>
                    <a:pt x="10907" y="7040"/>
                    <a:pt x="9869" y="9211"/>
                  </a:cubicBezTo>
                  <a:cubicBezTo>
                    <a:pt x="9479" y="6788"/>
                    <a:pt x="8396" y="4467"/>
                    <a:pt x="6666" y="2246"/>
                  </a:cubicBezTo>
                  <a:lnTo>
                    <a:pt x="6233" y="2372"/>
                  </a:lnTo>
                  <a:cubicBezTo>
                    <a:pt x="8094" y="4744"/>
                    <a:pt x="9177" y="7267"/>
                    <a:pt x="9479" y="9867"/>
                  </a:cubicBezTo>
                  <a:cubicBezTo>
                    <a:pt x="9523" y="9867"/>
                    <a:pt x="9566" y="9841"/>
                    <a:pt x="9566" y="9816"/>
                  </a:cubicBezTo>
                  <a:lnTo>
                    <a:pt x="9566" y="9892"/>
                  </a:lnTo>
                  <a:cubicBezTo>
                    <a:pt x="9523" y="9942"/>
                    <a:pt x="9523" y="9992"/>
                    <a:pt x="9479" y="10043"/>
                  </a:cubicBezTo>
                  <a:cubicBezTo>
                    <a:pt x="8830" y="11532"/>
                    <a:pt x="8180" y="13097"/>
                    <a:pt x="7575" y="14787"/>
                  </a:cubicBezTo>
                  <a:cubicBezTo>
                    <a:pt x="5757" y="12617"/>
                    <a:pt x="3202" y="10624"/>
                    <a:pt x="130" y="9008"/>
                  </a:cubicBezTo>
                  <a:cubicBezTo>
                    <a:pt x="86" y="9034"/>
                    <a:pt x="86" y="9059"/>
                    <a:pt x="42" y="9110"/>
                  </a:cubicBezTo>
                  <a:cubicBezTo>
                    <a:pt x="42" y="9160"/>
                    <a:pt x="0" y="9236"/>
                    <a:pt x="0" y="9311"/>
                  </a:cubicBezTo>
                  <a:cubicBezTo>
                    <a:pt x="3073" y="10976"/>
                    <a:pt x="5627" y="12996"/>
                    <a:pt x="7358" y="15191"/>
                  </a:cubicBezTo>
                  <a:lnTo>
                    <a:pt x="7445" y="15165"/>
                  </a:lnTo>
                  <a:cubicBezTo>
                    <a:pt x="7445" y="15191"/>
                    <a:pt x="7445" y="15216"/>
                    <a:pt x="7401" y="15241"/>
                  </a:cubicBezTo>
                  <a:cubicBezTo>
                    <a:pt x="7228" y="15796"/>
                    <a:pt x="7056" y="16352"/>
                    <a:pt x="6838" y="16932"/>
                  </a:cubicBezTo>
                  <a:cubicBezTo>
                    <a:pt x="6363" y="18421"/>
                    <a:pt x="6017" y="19884"/>
                    <a:pt x="5713" y="21323"/>
                  </a:cubicBezTo>
                  <a:cubicBezTo>
                    <a:pt x="5757" y="21423"/>
                    <a:pt x="5799" y="21524"/>
                    <a:pt x="5843" y="21600"/>
                  </a:cubicBezTo>
                  <a:cubicBezTo>
                    <a:pt x="5929" y="21550"/>
                    <a:pt x="6059" y="21499"/>
                    <a:pt x="6189" y="21449"/>
                  </a:cubicBezTo>
                  <a:cubicBezTo>
                    <a:pt x="6449" y="19985"/>
                    <a:pt x="6838" y="18497"/>
                    <a:pt x="7315" y="16983"/>
                  </a:cubicBezTo>
                  <a:cubicBezTo>
                    <a:pt x="7487" y="16452"/>
                    <a:pt x="7661" y="15922"/>
                    <a:pt x="7835" y="15418"/>
                  </a:cubicBezTo>
                  <a:cubicBezTo>
                    <a:pt x="11730" y="13954"/>
                    <a:pt x="16145" y="12970"/>
                    <a:pt x="20691" y="12516"/>
                  </a:cubicBezTo>
                  <a:cubicBezTo>
                    <a:pt x="20733" y="12440"/>
                    <a:pt x="20733" y="12364"/>
                    <a:pt x="20777" y="12289"/>
                  </a:cubicBezTo>
                  <a:lnTo>
                    <a:pt x="20777" y="12239"/>
                  </a:lnTo>
                  <a:cubicBezTo>
                    <a:pt x="16275" y="12667"/>
                    <a:pt x="11860" y="13627"/>
                    <a:pt x="7965" y="15039"/>
                  </a:cubicBezTo>
                  <a:cubicBezTo>
                    <a:pt x="8614" y="13248"/>
                    <a:pt x="9307" y="11557"/>
                    <a:pt x="9998" y="9968"/>
                  </a:cubicBezTo>
                  <a:cubicBezTo>
                    <a:pt x="10388" y="9765"/>
                    <a:pt x="10735" y="9639"/>
                    <a:pt x="11167" y="9488"/>
                  </a:cubicBezTo>
                  <a:cubicBezTo>
                    <a:pt x="11384" y="9412"/>
                    <a:pt x="11600" y="9311"/>
                    <a:pt x="11860" y="9211"/>
                  </a:cubicBezTo>
                  <a:cubicBezTo>
                    <a:pt x="14846" y="8024"/>
                    <a:pt x="18050" y="7015"/>
                    <a:pt x="21426" y="6233"/>
                  </a:cubicBezTo>
                  <a:cubicBezTo>
                    <a:pt x="21513" y="6107"/>
                    <a:pt x="21556" y="6006"/>
                    <a:pt x="21600" y="5879"/>
                  </a:cubicBezTo>
                  <a:cubicBezTo>
                    <a:pt x="18093" y="6687"/>
                    <a:pt x="14717" y="7722"/>
                    <a:pt x="11600" y="8984"/>
                  </a:cubicBezTo>
                  <a:cubicBezTo>
                    <a:pt x="11341" y="9084"/>
                    <a:pt x="11125" y="9160"/>
                    <a:pt x="10907" y="9236"/>
                  </a:cubicBezTo>
                  <a:cubicBezTo>
                    <a:pt x="10648" y="9337"/>
                    <a:pt x="10432" y="9412"/>
                    <a:pt x="10216" y="9514"/>
                  </a:cubicBezTo>
                  <a:cubicBezTo>
                    <a:pt x="11254" y="7267"/>
                    <a:pt x="12423" y="5224"/>
                    <a:pt x="13722" y="3280"/>
                  </a:cubicBezTo>
                  <a:cubicBezTo>
                    <a:pt x="14457" y="2170"/>
                    <a:pt x="15280" y="1111"/>
                    <a:pt x="16145" y="101"/>
                  </a:cubicBezTo>
                  <a:cubicBezTo>
                    <a:pt x="15973" y="76"/>
                    <a:pt x="15843" y="25"/>
                    <a:pt x="15669"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62"/>
            <p:cNvSpPr/>
            <p:nvPr/>
          </p:nvSpPr>
          <p:spPr>
            <a:xfrm>
              <a:off x="585158" y="1213997"/>
              <a:ext cx="276790" cy="157739"/>
            </a:xfrm>
            <a:custGeom>
              <a:avLst/>
              <a:gdLst/>
              <a:ahLst/>
              <a:cxnLst/>
              <a:rect l="l" t="t" r="r" b="b"/>
              <a:pathLst>
                <a:path w="21600" h="21600" extrusionOk="0">
                  <a:moveTo>
                    <a:pt x="21600" y="0"/>
                  </a:moveTo>
                  <a:cubicBezTo>
                    <a:pt x="13739" y="3626"/>
                    <a:pt x="6354" y="10314"/>
                    <a:pt x="80" y="19510"/>
                  </a:cubicBezTo>
                  <a:cubicBezTo>
                    <a:pt x="80" y="20205"/>
                    <a:pt x="0" y="20905"/>
                    <a:pt x="0" y="21600"/>
                  </a:cubicBezTo>
                  <a:cubicBezTo>
                    <a:pt x="6194" y="12122"/>
                    <a:pt x="13578" y="5298"/>
                    <a:pt x="21520" y="1672"/>
                  </a:cubicBezTo>
                  <a:cubicBezTo>
                    <a:pt x="21520" y="1118"/>
                    <a:pt x="21600" y="559"/>
                    <a:pt x="21600"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62"/>
            <p:cNvSpPr/>
            <p:nvPr/>
          </p:nvSpPr>
          <p:spPr>
            <a:xfrm>
              <a:off x="425396" y="1147869"/>
              <a:ext cx="150605" cy="227948"/>
            </a:xfrm>
            <a:custGeom>
              <a:avLst/>
              <a:gdLst/>
              <a:ahLst/>
              <a:cxnLst/>
              <a:rect l="l" t="t" r="r" b="b"/>
              <a:pathLst>
                <a:path w="21600" h="21600" extrusionOk="0">
                  <a:moveTo>
                    <a:pt x="1313" y="0"/>
                  </a:moveTo>
                  <a:lnTo>
                    <a:pt x="0" y="673"/>
                  </a:lnTo>
                  <a:cubicBezTo>
                    <a:pt x="2479" y="2412"/>
                    <a:pt x="4963" y="4147"/>
                    <a:pt x="7295" y="5977"/>
                  </a:cubicBezTo>
                  <a:cubicBezTo>
                    <a:pt x="10507" y="8388"/>
                    <a:pt x="13719" y="10894"/>
                    <a:pt x="16346" y="13787"/>
                  </a:cubicBezTo>
                  <a:cubicBezTo>
                    <a:pt x="18388" y="16198"/>
                    <a:pt x="19849" y="18899"/>
                    <a:pt x="20724" y="21600"/>
                  </a:cubicBezTo>
                  <a:lnTo>
                    <a:pt x="21162" y="21503"/>
                  </a:lnTo>
                  <a:cubicBezTo>
                    <a:pt x="21310" y="20827"/>
                    <a:pt x="21453" y="20056"/>
                    <a:pt x="21600" y="19286"/>
                  </a:cubicBezTo>
                  <a:cubicBezTo>
                    <a:pt x="20577" y="17164"/>
                    <a:pt x="19263" y="15139"/>
                    <a:pt x="17660" y="13306"/>
                  </a:cubicBezTo>
                  <a:cubicBezTo>
                    <a:pt x="15180" y="10316"/>
                    <a:pt x="11821" y="7713"/>
                    <a:pt x="8609" y="5304"/>
                  </a:cubicBezTo>
                  <a:cubicBezTo>
                    <a:pt x="6129" y="3471"/>
                    <a:pt x="3650" y="1736"/>
                    <a:pt x="13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62"/>
            <p:cNvSpPr/>
            <p:nvPr/>
          </p:nvSpPr>
          <p:spPr>
            <a:xfrm>
              <a:off x="570662" y="1351396"/>
              <a:ext cx="12701" cy="24421"/>
            </a:xfrm>
            <a:custGeom>
              <a:avLst/>
              <a:gdLst/>
              <a:ahLst/>
              <a:cxnLst/>
              <a:rect l="l" t="t" r="r" b="b"/>
              <a:pathLst>
                <a:path w="21600" h="21600" extrusionOk="0">
                  <a:moveTo>
                    <a:pt x="8111" y="0"/>
                  </a:moveTo>
                  <a:cubicBezTo>
                    <a:pt x="5379" y="7191"/>
                    <a:pt x="2732" y="14381"/>
                    <a:pt x="0" y="21600"/>
                  </a:cubicBezTo>
                  <a:lnTo>
                    <a:pt x="21600" y="19781"/>
                  </a:lnTo>
                  <a:cubicBezTo>
                    <a:pt x="18953" y="17081"/>
                    <a:pt x="16221" y="14381"/>
                    <a:pt x="16221" y="11681"/>
                  </a:cubicBezTo>
                  <a:lnTo>
                    <a:pt x="13489" y="10800"/>
                  </a:lnTo>
                  <a:cubicBezTo>
                    <a:pt x="13489" y="10800"/>
                    <a:pt x="13489" y="9891"/>
                    <a:pt x="13489" y="9891"/>
                  </a:cubicBezTo>
                  <a:cubicBezTo>
                    <a:pt x="13489" y="6281"/>
                    <a:pt x="10843" y="3581"/>
                    <a:pt x="8111"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62"/>
            <p:cNvSpPr/>
            <p:nvPr/>
          </p:nvSpPr>
          <p:spPr>
            <a:xfrm>
              <a:off x="572188" y="1357240"/>
              <a:ext cx="12701" cy="12701"/>
            </a:xfrm>
            <a:custGeom>
              <a:avLst/>
              <a:gdLst/>
              <a:ahLst/>
              <a:cxnLst/>
              <a:rect l="l" t="t" r="r" b="b"/>
              <a:pathLst>
                <a:path w="21600" h="21600" extrusionOk="0">
                  <a:moveTo>
                    <a:pt x="0" y="0"/>
                  </a:moveTo>
                  <a:cubicBezTo>
                    <a:pt x="0" y="0"/>
                    <a:pt x="0" y="10971"/>
                    <a:pt x="0" y="10971"/>
                  </a:cubicBezTo>
                  <a:lnTo>
                    <a:pt x="21600" y="21600"/>
                  </a:lnTo>
                  <a:cubicBezTo>
                    <a:pt x="21600" y="10971"/>
                    <a:pt x="0" y="10971"/>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62"/>
            <p:cNvSpPr/>
            <p:nvPr/>
          </p:nvSpPr>
          <p:spPr>
            <a:xfrm>
              <a:off x="117726" y="897910"/>
              <a:ext cx="499575" cy="858484"/>
            </a:xfrm>
            <a:custGeom>
              <a:avLst/>
              <a:gdLst/>
              <a:ahLst/>
              <a:cxnLst/>
              <a:rect l="l" t="t" r="r" b="b"/>
              <a:pathLst>
                <a:path w="20753" h="21600" extrusionOk="0">
                  <a:moveTo>
                    <a:pt x="4009" y="0"/>
                  </a:moveTo>
                  <a:cubicBezTo>
                    <a:pt x="3399" y="0"/>
                    <a:pt x="2786" y="163"/>
                    <a:pt x="2213" y="580"/>
                  </a:cubicBezTo>
                  <a:cubicBezTo>
                    <a:pt x="1410" y="1219"/>
                    <a:pt x="2467" y="2167"/>
                    <a:pt x="1790" y="2781"/>
                  </a:cubicBezTo>
                  <a:cubicBezTo>
                    <a:pt x="1156" y="3319"/>
                    <a:pt x="184" y="3345"/>
                    <a:pt x="15" y="4139"/>
                  </a:cubicBezTo>
                  <a:cubicBezTo>
                    <a:pt x="-196" y="5291"/>
                    <a:pt x="1917" y="6033"/>
                    <a:pt x="2762" y="6929"/>
                  </a:cubicBezTo>
                  <a:cubicBezTo>
                    <a:pt x="3481" y="7646"/>
                    <a:pt x="2508" y="8082"/>
                    <a:pt x="2213" y="8747"/>
                  </a:cubicBezTo>
                  <a:cubicBezTo>
                    <a:pt x="2001" y="9285"/>
                    <a:pt x="2340" y="9771"/>
                    <a:pt x="2889" y="10180"/>
                  </a:cubicBezTo>
                  <a:cubicBezTo>
                    <a:pt x="3862" y="10897"/>
                    <a:pt x="5680" y="11358"/>
                    <a:pt x="5637" y="12434"/>
                  </a:cubicBezTo>
                  <a:cubicBezTo>
                    <a:pt x="5594" y="13330"/>
                    <a:pt x="5553" y="14149"/>
                    <a:pt x="7032" y="14636"/>
                  </a:cubicBezTo>
                  <a:cubicBezTo>
                    <a:pt x="8046" y="14994"/>
                    <a:pt x="9779" y="15224"/>
                    <a:pt x="9906" y="16069"/>
                  </a:cubicBezTo>
                  <a:cubicBezTo>
                    <a:pt x="9949" y="16376"/>
                    <a:pt x="9695" y="16659"/>
                    <a:pt x="9695" y="16966"/>
                  </a:cubicBezTo>
                  <a:cubicBezTo>
                    <a:pt x="9695" y="17427"/>
                    <a:pt x="10329" y="17836"/>
                    <a:pt x="11006" y="18067"/>
                  </a:cubicBezTo>
                  <a:cubicBezTo>
                    <a:pt x="12527" y="18630"/>
                    <a:pt x="13880" y="19193"/>
                    <a:pt x="15106" y="19987"/>
                  </a:cubicBezTo>
                  <a:cubicBezTo>
                    <a:pt x="15654" y="20319"/>
                    <a:pt x="17585" y="21006"/>
                    <a:pt x="17098" y="21593"/>
                  </a:cubicBezTo>
                  <a:cubicBezTo>
                    <a:pt x="18027" y="20495"/>
                    <a:pt x="18996" y="19421"/>
                    <a:pt x="19756" y="18297"/>
                  </a:cubicBezTo>
                  <a:cubicBezTo>
                    <a:pt x="20432" y="17350"/>
                    <a:pt x="21404" y="15992"/>
                    <a:pt x="20136" y="15071"/>
                  </a:cubicBezTo>
                  <a:cubicBezTo>
                    <a:pt x="19756" y="14789"/>
                    <a:pt x="19164" y="14610"/>
                    <a:pt x="18911" y="14278"/>
                  </a:cubicBezTo>
                  <a:cubicBezTo>
                    <a:pt x="18446" y="13662"/>
                    <a:pt x="19291" y="12971"/>
                    <a:pt x="19502" y="12383"/>
                  </a:cubicBezTo>
                  <a:cubicBezTo>
                    <a:pt x="19798" y="11461"/>
                    <a:pt x="19080" y="10513"/>
                    <a:pt x="17812" y="10002"/>
                  </a:cubicBezTo>
                  <a:cubicBezTo>
                    <a:pt x="17219" y="9771"/>
                    <a:pt x="16585" y="9489"/>
                    <a:pt x="16374" y="9080"/>
                  </a:cubicBezTo>
                  <a:cubicBezTo>
                    <a:pt x="16121" y="8619"/>
                    <a:pt x="16459" y="8132"/>
                    <a:pt x="16544" y="7697"/>
                  </a:cubicBezTo>
                  <a:cubicBezTo>
                    <a:pt x="16628" y="7262"/>
                    <a:pt x="16628" y="6827"/>
                    <a:pt x="16585" y="6417"/>
                  </a:cubicBezTo>
                  <a:cubicBezTo>
                    <a:pt x="16544" y="6110"/>
                    <a:pt x="16459" y="5828"/>
                    <a:pt x="16248" y="5546"/>
                  </a:cubicBezTo>
                  <a:cubicBezTo>
                    <a:pt x="15867" y="5034"/>
                    <a:pt x="14980" y="4830"/>
                    <a:pt x="14260" y="4523"/>
                  </a:cubicBezTo>
                  <a:cubicBezTo>
                    <a:pt x="12570" y="3780"/>
                    <a:pt x="12951" y="2628"/>
                    <a:pt x="12020" y="1629"/>
                  </a:cubicBezTo>
                  <a:cubicBezTo>
                    <a:pt x="11552" y="1133"/>
                    <a:pt x="10992" y="998"/>
                    <a:pt x="10386" y="998"/>
                  </a:cubicBezTo>
                  <a:cubicBezTo>
                    <a:pt x="9898" y="998"/>
                    <a:pt x="9377" y="1086"/>
                    <a:pt x="8850" y="1142"/>
                  </a:cubicBezTo>
                  <a:cubicBezTo>
                    <a:pt x="8604" y="1169"/>
                    <a:pt x="8353" y="1189"/>
                    <a:pt x="8105" y="1189"/>
                  </a:cubicBezTo>
                  <a:cubicBezTo>
                    <a:pt x="7626" y="1189"/>
                    <a:pt x="7153" y="1114"/>
                    <a:pt x="6736" y="861"/>
                  </a:cubicBezTo>
                  <a:cubicBezTo>
                    <a:pt x="5933" y="407"/>
                    <a:pt x="4972" y="0"/>
                    <a:pt x="4009" y="0"/>
                  </a:cubicBezTo>
                  <a:close/>
                  <a:moveTo>
                    <a:pt x="17098" y="21593"/>
                  </a:moveTo>
                  <a:cubicBezTo>
                    <a:pt x="17097" y="21595"/>
                    <a:pt x="17095" y="21598"/>
                    <a:pt x="17093" y="21600"/>
                  </a:cubicBezTo>
                  <a:cubicBezTo>
                    <a:pt x="17095" y="21598"/>
                    <a:pt x="17097" y="21595"/>
                    <a:pt x="17098" y="21593"/>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62"/>
            <p:cNvSpPr/>
            <p:nvPr/>
          </p:nvSpPr>
          <p:spPr>
            <a:xfrm>
              <a:off x="161845" y="873103"/>
              <a:ext cx="385655" cy="926029"/>
            </a:xfrm>
            <a:custGeom>
              <a:avLst/>
              <a:gdLst/>
              <a:ahLst/>
              <a:cxnLst/>
              <a:rect l="l" t="t" r="r" b="b"/>
              <a:pathLst>
                <a:path w="21600" h="21600" extrusionOk="0">
                  <a:moveTo>
                    <a:pt x="513" y="0"/>
                  </a:moveTo>
                  <a:lnTo>
                    <a:pt x="0" y="166"/>
                  </a:lnTo>
                  <a:cubicBezTo>
                    <a:pt x="1539" y="974"/>
                    <a:pt x="3077" y="1875"/>
                    <a:pt x="4503" y="2825"/>
                  </a:cubicBezTo>
                  <a:cubicBezTo>
                    <a:pt x="8207" y="5270"/>
                    <a:pt x="11513" y="8071"/>
                    <a:pt x="14932" y="11655"/>
                  </a:cubicBezTo>
                  <a:cubicBezTo>
                    <a:pt x="18123" y="15097"/>
                    <a:pt x="20176" y="18443"/>
                    <a:pt x="20974" y="21600"/>
                  </a:cubicBezTo>
                  <a:lnTo>
                    <a:pt x="21600" y="21576"/>
                  </a:lnTo>
                  <a:cubicBezTo>
                    <a:pt x="20803" y="18396"/>
                    <a:pt x="18751" y="15025"/>
                    <a:pt x="15503" y="11560"/>
                  </a:cubicBezTo>
                  <a:cubicBezTo>
                    <a:pt x="12083" y="7975"/>
                    <a:pt x="8777" y="5151"/>
                    <a:pt x="5016" y="2682"/>
                  </a:cubicBezTo>
                  <a:cubicBezTo>
                    <a:pt x="3590" y="1709"/>
                    <a:pt x="2052" y="831"/>
                    <a:pt x="51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62"/>
            <p:cNvSpPr/>
            <p:nvPr/>
          </p:nvSpPr>
          <p:spPr>
            <a:xfrm>
              <a:off x="88583" y="1087813"/>
              <a:ext cx="267600" cy="93635"/>
            </a:xfrm>
            <a:custGeom>
              <a:avLst/>
              <a:gdLst/>
              <a:ahLst/>
              <a:cxnLst/>
              <a:rect l="l" t="t" r="r" b="b"/>
              <a:pathLst>
                <a:path w="21600" h="21600" extrusionOk="0">
                  <a:moveTo>
                    <a:pt x="163" y="0"/>
                  </a:moveTo>
                  <a:lnTo>
                    <a:pt x="0" y="2350"/>
                  </a:lnTo>
                  <a:cubicBezTo>
                    <a:pt x="6077" y="5167"/>
                    <a:pt x="12073" y="10096"/>
                    <a:pt x="17741" y="17138"/>
                  </a:cubicBezTo>
                  <a:cubicBezTo>
                    <a:pt x="18150" y="17612"/>
                    <a:pt x="18480" y="18079"/>
                    <a:pt x="18809" y="18316"/>
                  </a:cubicBezTo>
                  <a:cubicBezTo>
                    <a:pt x="19629" y="19250"/>
                    <a:pt x="20205" y="19954"/>
                    <a:pt x="21107" y="21600"/>
                  </a:cubicBezTo>
                  <a:lnTo>
                    <a:pt x="21600" y="19725"/>
                  </a:lnTo>
                  <a:cubicBezTo>
                    <a:pt x="20697" y="17612"/>
                    <a:pt x="19958" y="16908"/>
                    <a:pt x="19136" y="15967"/>
                  </a:cubicBezTo>
                  <a:cubicBezTo>
                    <a:pt x="18809" y="15492"/>
                    <a:pt x="18480" y="15262"/>
                    <a:pt x="18070" y="14558"/>
                  </a:cubicBezTo>
                  <a:cubicBezTo>
                    <a:pt x="12320" y="7516"/>
                    <a:pt x="6323" y="2587"/>
                    <a:pt x="16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62"/>
            <p:cNvSpPr/>
            <p:nvPr/>
          </p:nvSpPr>
          <p:spPr>
            <a:xfrm>
              <a:off x="174055" y="1275884"/>
              <a:ext cx="245235" cy="55141"/>
            </a:xfrm>
            <a:custGeom>
              <a:avLst/>
              <a:gdLst/>
              <a:ahLst/>
              <a:cxnLst/>
              <a:rect l="l" t="t" r="r" b="b"/>
              <a:pathLst>
                <a:path w="21600" h="21600" extrusionOk="0">
                  <a:moveTo>
                    <a:pt x="1299" y="0"/>
                  </a:moveTo>
                  <a:cubicBezTo>
                    <a:pt x="866" y="0"/>
                    <a:pt x="433" y="25"/>
                    <a:pt x="0" y="76"/>
                  </a:cubicBezTo>
                  <a:lnTo>
                    <a:pt x="0" y="4456"/>
                  </a:lnTo>
                  <a:cubicBezTo>
                    <a:pt x="422" y="4418"/>
                    <a:pt x="846" y="4393"/>
                    <a:pt x="1271" y="4393"/>
                  </a:cubicBezTo>
                  <a:cubicBezTo>
                    <a:pt x="8035" y="4393"/>
                    <a:pt x="14909" y="10347"/>
                    <a:pt x="21153" y="21600"/>
                  </a:cubicBezTo>
                  <a:lnTo>
                    <a:pt x="21600" y="17622"/>
                  </a:lnTo>
                  <a:cubicBezTo>
                    <a:pt x="15190" y="5992"/>
                    <a:pt x="8225" y="0"/>
                    <a:pt x="129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62"/>
            <p:cNvSpPr/>
            <p:nvPr/>
          </p:nvSpPr>
          <p:spPr>
            <a:xfrm>
              <a:off x="234078" y="1431759"/>
              <a:ext cx="248289" cy="80397"/>
            </a:xfrm>
            <a:custGeom>
              <a:avLst/>
              <a:gdLst/>
              <a:ahLst/>
              <a:cxnLst/>
              <a:rect l="l" t="t" r="r" b="b"/>
              <a:pathLst>
                <a:path w="21600" h="21600" extrusionOk="0">
                  <a:moveTo>
                    <a:pt x="89" y="0"/>
                  </a:moveTo>
                  <a:lnTo>
                    <a:pt x="0" y="3013"/>
                  </a:lnTo>
                  <a:cubicBezTo>
                    <a:pt x="7436" y="3833"/>
                    <a:pt x="14695" y="10118"/>
                    <a:pt x="21069" y="21600"/>
                  </a:cubicBezTo>
                  <a:lnTo>
                    <a:pt x="21600" y="18872"/>
                  </a:lnTo>
                  <a:cubicBezTo>
                    <a:pt x="15050" y="7381"/>
                    <a:pt x="7615" y="820"/>
                    <a:pt x="8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62"/>
            <p:cNvSpPr/>
            <p:nvPr/>
          </p:nvSpPr>
          <p:spPr>
            <a:xfrm>
              <a:off x="338296" y="939265"/>
              <a:ext cx="29101" cy="235050"/>
            </a:xfrm>
            <a:custGeom>
              <a:avLst/>
              <a:gdLst/>
              <a:ahLst/>
              <a:cxnLst/>
              <a:rect l="l" t="t" r="r" b="b"/>
              <a:pathLst>
                <a:path w="18719" h="21600" extrusionOk="0">
                  <a:moveTo>
                    <a:pt x="12167" y="0"/>
                  </a:moveTo>
                  <a:cubicBezTo>
                    <a:pt x="-277" y="7107"/>
                    <a:pt x="-2881" y="14306"/>
                    <a:pt x="3010" y="21600"/>
                  </a:cubicBezTo>
                  <a:lnTo>
                    <a:pt x="10203" y="21414"/>
                  </a:lnTo>
                  <a:cubicBezTo>
                    <a:pt x="4312" y="14306"/>
                    <a:pt x="6937" y="7199"/>
                    <a:pt x="18719" y="281"/>
                  </a:cubicBezTo>
                  <a:lnTo>
                    <a:pt x="1216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62"/>
            <p:cNvSpPr/>
            <p:nvPr/>
          </p:nvSpPr>
          <p:spPr>
            <a:xfrm>
              <a:off x="409104" y="1108185"/>
              <a:ext cx="110923" cy="212685"/>
            </a:xfrm>
            <a:custGeom>
              <a:avLst/>
              <a:gdLst/>
              <a:ahLst/>
              <a:cxnLst/>
              <a:rect l="l" t="t" r="r" b="b"/>
              <a:pathLst>
                <a:path w="21600" h="21600" extrusionOk="0">
                  <a:moveTo>
                    <a:pt x="20017" y="0"/>
                  </a:moveTo>
                  <a:cubicBezTo>
                    <a:pt x="10700" y="6305"/>
                    <a:pt x="3767" y="13641"/>
                    <a:pt x="0" y="21290"/>
                  </a:cubicBezTo>
                  <a:lnTo>
                    <a:pt x="2184" y="21600"/>
                  </a:lnTo>
                  <a:cubicBezTo>
                    <a:pt x="5750" y="14055"/>
                    <a:pt x="12483" y="6820"/>
                    <a:pt x="21600" y="721"/>
                  </a:cubicBezTo>
                  <a:lnTo>
                    <a:pt x="2001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62"/>
            <p:cNvSpPr/>
            <p:nvPr/>
          </p:nvSpPr>
          <p:spPr>
            <a:xfrm>
              <a:off x="479313" y="1325947"/>
              <a:ext cx="84477" cy="186208"/>
            </a:xfrm>
            <a:custGeom>
              <a:avLst/>
              <a:gdLst/>
              <a:ahLst/>
              <a:cxnLst/>
              <a:rect l="l" t="t" r="r" b="b"/>
              <a:pathLst>
                <a:path w="21600" h="21600" extrusionOk="0">
                  <a:moveTo>
                    <a:pt x="19258" y="0"/>
                  </a:moveTo>
                  <a:cubicBezTo>
                    <a:pt x="16654" y="1890"/>
                    <a:pt x="14312" y="3776"/>
                    <a:pt x="11716" y="5546"/>
                  </a:cubicBezTo>
                  <a:cubicBezTo>
                    <a:pt x="8594" y="8025"/>
                    <a:pt x="5209" y="10742"/>
                    <a:pt x="2867" y="13691"/>
                  </a:cubicBezTo>
                  <a:cubicBezTo>
                    <a:pt x="1043" y="16289"/>
                    <a:pt x="0" y="18886"/>
                    <a:pt x="0" y="21484"/>
                  </a:cubicBezTo>
                  <a:lnTo>
                    <a:pt x="2867" y="21600"/>
                  </a:lnTo>
                  <a:cubicBezTo>
                    <a:pt x="2867" y="19006"/>
                    <a:pt x="3903" y="16527"/>
                    <a:pt x="5727" y="14164"/>
                  </a:cubicBezTo>
                  <a:cubicBezTo>
                    <a:pt x="7813" y="11331"/>
                    <a:pt x="11190" y="8618"/>
                    <a:pt x="14312" y="6254"/>
                  </a:cubicBezTo>
                  <a:cubicBezTo>
                    <a:pt x="16654" y="4368"/>
                    <a:pt x="19258" y="2479"/>
                    <a:pt x="21600" y="708"/>
                  </a:cubicBezTo>
                  <a:lnTo>
                    <a:pt x="19258"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62"/>
            <p:cNvSpPr/>
            <p:nvPr/>
          </p:nvSpPr>
          <p:spPr>
            <a:xfrm>
              <a:off x="349081" y="1748232"/>
              <a:ext cx="367339" cy="367372"/>
            </a:xfrm>
            <a:custGeom>
              <a:avLst/>
              <a:gdLst/>
              <a:ahLst/>
              <a:cxnLst/>
              <a:rect l="l" t="t" r="r" b="b"/>
              <a:pathLst>
                <a:path w="21600" h="21600" extrusionOk="0">
                  <a:moveTo>
                    <a:pt x="0" y="0"/>
                  </a:moveTo>
                  <a:lnTo>
                    <a:pt x="3769" y="21600"/>
                  </a:lnTo>
                  <a:lnTo>
                    <a:pt x="17831" y="21600"/>
                  </a:ln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62"/>
            <p:cNvSpPr/>
            <p:nvPr/>
          </p:nvSpPr>
          <p:spPr>
            <a:xfrm>
              <a:off x="303292" y="1644444"/>
              <a:ext cx="457920" cy="103789"/>
            </a:xfrm>
            <a:prstGeom prst="rect">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62"/>
            <p:cNvSpPr/>
            <p:nvPr/>
          </p:nvSpPr>
          <p:spPr>
            <a:xfrm>
              <a:off x="349081" y="1748232"/>
              <a:ext cx="367339" cy="48875"/>
            </a:xfrm>
            <a:custGeom>
              <a:avLst/>
              <a:gdLst/>
              <a:ahLst/>
              <a:cxnLst/>
              <a:rect l="l" t="t" r="r" b="b"/>
              <a:pathLst>
                <a:path w="21600" h="21600" extrusionOk="0">
                  <a:moveTo>
                    <a:pt x="0" y="0"/>
                  </a:moveTo>
                  <a:lnTo>
                    <a:pt x="478" y="21600"/>
                  </a:lnTo>
                  <a:lnTo>
                    <a:pt x="21122" y="21600"/>
                  </a:ln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62"/>
            <p:cNvSpPr/>
            <p:nvPr/>
          </p:nvSpPr>
          <p:spPr>
            <a:xfrm>
              <a:off x="288028" y="2133919"/>
              <a:ext cx="2375075" cy="176054"/>
            </a:xfrm>
            <a:custGeom>
              <a:avLst/>
              <a:gdLst/>
              <a:ahLst/>
              <a:cxnLst/>
              <a:rect l="l" t="t" r="r" b="b"/>
              <a:pathLst>
                <a:path w="21600" h="21600" extrusionOk="0">
                  <a:moveTo>
                    <a:pt x="10800" y="0"/>
                  </a:moveTo>
                  <a:cubicBezTo>
                    <a:pt x="4831" y="0"/>
                    <a:pt x="0" y="4869"/>
                    <a:pt x="0" y="10861"/>
                  </a:cubicBezTo>
                  <a:cubicBezTo>
                    <a:pt x="0" y="16731"/>
                    <a:pt x="4831" y="21600"/>
                    <a:pt x="10800" y="21600"/>
                  </a:cubicBezTo>
                  <a:cubicBezTo>
                    <a:pt x="16760" y="21600"/>
                    <a:pt x="21600" y="16731"/>
                    <a:pt x="21600" y="10861"/>
                  </a:cubicBezTo>
                  <a:cubicBezTo>
                    <a:pt x="21600" y="4869"/>
                    <a:pt x="16760" y="0"/>
                    <a:pt x="10800" y="0"/>
                  </a:cubicBezTo>
                  <a:close/>
                </a:path>
              </a:pathLst>
            </a:custGeom>
            <a:solidFill>
              <a:srgbClr val="A3A3A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62"/>
            <p:cNvSpPr/>
            <p:nvPr/>
          </p:nvSpPr>
          <p:spPr>
            <a:xfrm>
              <a:off x="1102688" y="115740"/>
              <a:ext cx="946708" cy="1027502"/>
            </a:xfrm>
            <a:custGeom>
              <a:avLst/>
              <a:gdLst/>
              <a:ahLst/>
              <a:cxnLst/>
              <a:rect l="l" t="t" r="r" b="b"/>
              <a:pathLst>
                <a:path w="21288" h="21600" extrusionOk="0">
                  <a:moveTo>
                    <a:pt x="9411" y="0"/>
                  </a:moveTo>
                  <a:cubicBezTo>
                    <a:pt x="8865" y="0"/>
                    <a:pt x="8335" y="101"/>
                    <a:pt x="7835" y="369"/>
                  </a:cubicBezTo>
                  <a:cubicBezTo>
                    <a:pt x="7401" y="605"/>
                    <a:pt x="7011" y="883"/>
                    <a:pt x="6577" y="1140"/>
                  </a:cubicBezTo>
                  <a:cubicBezTo>
                    <a:pt x="5638" y="1653"/>
                    <a:pt x="4609" y="1910"/>
                    <a:pt x="3716" y="2551"/>
                  </a:cubicBezTo>
                  <a:cubicBezTo>
                    <a:pt x="2252" y="3642"/>
                    <a:pt x="719" y="5696"/>
                    <a:pt x="1611" y="7514"/>
                  </a:cubicBezTo>
                  <a:cubicBezTo>
                    <a:pt x="1886" y="8071"/>
                    <a:pt x="2412" y="8605"/>
                    <a:pt x="2297" y="9204"/>
                  </a:cubicBezTo>
                  <a:cubicBezTo>
                    <a:pt x="2275" y="9440"/>
                    <a:pt x="2138" y="9653"/>
                    <a:pt x="2000" y="9867"/>
                  </a:cubicBezTo>
                  <a:cubicBezTo>
                    <a:pt x="1405" y="10744"/>
                    <a:pt x="559" y="11536"/>
                    <a:pt x="513" y="12606"/>
                  </a:cubicBezTo>
                  <a:cubicBezTo>
                    <a:pt x="490" y="12798"/>
                    <a:pt x="513" y="13012"/>
                    <a:pt x="581" y="13183"/>
                  </a:cubicBezTo>
                  <a:cubicBezTo>
                    <a:pt x="650" y="13397"/>
                    <a:pt x="787" y="13547"/>
                    <a:pt x="902" y="13739"/>
                  </a:cubicBezTo>
                  <a:cubicBezTo>
                    <a:pt x="1405" y="14552"/>
                    <a:pt x="993" y="15109"/>
                    <a:pt x="536" y="15857"/>
                  </a:cubicBezTo>
                  <a:cubicBezTo>
                    <a:pt x="-82" y="16863"/>
                    <a:pt x="-196" y="18167"/>
                    <a:pt x="353" y="19216"/>
                  </a:cubicBezTo>
                  <a:cubicBezTo>
                    <a:pt x="852" y="20169"/>
                    <a:pt x="1959" y="20840"/>
                    <a:pt x="3085" y="20840"/>
                  </a:cubicBezTo>
                  <a:cubicBezTo>
                    <a:pt x="3196" y="20840"/>
                    <a:pt x="3308" y="20833"/>
                    <a:pt x="3419" y="20820"/>
                  </a:cubicBezTo>
                  <a:cubicBezTo>
                    <a:pt x="4357" y="20691"/>
                    <a:pt x="5044" y="20029"/>
                    <a:pt x="5913" y="19836"/>
                  </a:cubicBezTo>
                  <a:cubicBezTo>
                    <a:pt x="6872" y="19607"/>
                    <a:pt x="7831" y="19215"/>
                    <a:pt x="8853" y="19215"/>
                  </a:cubicBezTo>
                  <a:cubicBezTo>
                    <a:pt x="8880" y="19215"/>
                    <a:pt x="8906" y="19215"/>
                    <a:pt x="8934" y="19216"/>
                  </a:cubicBezTo>
                  <a:cubicBezTo>
                    <a:pt x="10604" y="19259"/>
                    <a:pt x="11817" y="19900"/>
                    <a:pt x="13144" y="20799"/>
                  </a:cubicBezTo>
                  <a:cubicBezTo>
                    <a:pt x="13945" y="21324"/>
                    <a:pt x="14972" y="21600"/>
                    <a:pt x="15989" y="21600"/>
                  </a:cubicBezTo>
                  <a:cubicBezTo>
                    <a:pt x="16627" y="21600"/>
                    <a:pt x="17262" y="21492"/>
                    <a:pt x="17835" y="21269"/>
                  </a:cubicBezTo>
                  <a:cubicBezTo>
                    <a:pt x="17835" y="21269"/>
                    <a:pt x="17835" y="21269"/>
                    <a:pt x="17835" y="21248"/>
                  </a:cubicBezTo>
                  <a:cubicBezTo>
                    <a:pt x="18567" y="20970"/>
                    <a:pt x="19208" y="20563"/>
                    <a:pt x="19848" y="20136"/>
                  </a:cubicBezTo>
                  <a:cubicBezTo>
                    <a:pt x="20260" y="19857"/>
                    <a:pt x="20694" y="19558"/>
                    <a:pt x="20947" y="19130"/>
                  </a:cubicBezTo>
                  <a:cubicBezTo>
                    <a:pt x="21153" y="18831"/>
                    <a:pt x="21221" y="18467"/>
                    <a:pt x="21267" y="18125"/>
                  </a:cubicBezTo>
                  <a:cubicBezTo>
                    <a:pt x="21404" y="16670"/>
                    <a:pt x="20855" y="15173"/>
                    <a:pt x="19780" y="14124"/>
                  </a:cubicBezTo>
                  <a:cubicBezTo>
                    <a:pt x="19574" y="13932"/>
                    <a:pt x="19345" y="13739"/>
                    <a:pt x="19208" y="13504"/>
                  </a:cubicBezTo>
                  <a:cubicBezTo>
                    <a:pt x="18544" y="12456"/>
                    <a:pt x="19619" y="10937"/>
                    <a:pt x="18887" y="9910"/>
                  </a:cubicBezTo>
                  <a:cubicBezTo>
                    <a:pt x="18521" y="9418"/>
                    <a:pt x="17880" y="9226"/>
                    <a:pt x="17377" y="8883"/>
                  </a:cubicBezTo>
                  <a:cubicBezTo>
                    <a:pt x="15707" y="7771"/>
                    <a:pt x="16325" y="5931"/>
                    <a:pt x="15935" y="4348"/>
                  </a:cubicBezTo>
                  <a:cubicBezTo>
                    <a:pt x="15386" y="1995"/>
                    <a:pt x="12664" y="369"/>
                    <a:pt x="10260" y="70"/>
                  </a:cubicBezTo>
                  <a:cubicBezTo>
                    <a:pt x="9974" y="26"/>
                    <a:pt x="9690" y="0"/>
                    <a:pt x="941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62"/>
            <p:cNvSpPr/>
            <p:nvPr/>
          </p:nvSpPr>
          <p:spPr>
            <a:xfrm>
              <a:off x="1098883" y="97297"/>
              <a:ext cx="896668" cy="820600"/>
            </a:xfrm>
            <a:custGeom>
              <a:avLst/>
              <a:gdLst/>
              <a:ahLst/>
              <a:cxnLst/>
              <a:rect l="l" t="t" r="r" b="b"/>
              <a:pathLst>
                <a:path w="21531" h="21600" extrusionOk="0">
                  <a:moveTo>
                    <a:pt x="10742" y="0"/>
                  </a:moveTo>
                  <a:cubicBezTo>
                    <a:pt x="9704" y="0"/>
                    <a:pt x="8761" y="261"/>
                    <a:pt x="7995" y="760"/>
                  </a:cubicBezTo>
                  <a:cubicBezTo>
                    <a:pt x="7677" y="975"/>
                    <a:pt x="7432" y="1270"/>
                    <a:pt x="7212" y="1538"/>
                  </a:cubicBezTo>
                  <a:cubicBezTo>
                    <a:pt x="7139" y="1618"/>
                    <a:pt x="7042" y="1725"/>
                    <a:pt x="6968" y="1832"/>
                  </a:cubicBezTo>
                  <a:cubicBezTo>
                    <a:pt x="6651" y="2180"/>
                    <a:pt x="6259" y="2448"/>
                    <a:pt x="5795" y="2769"/>
                  </a:cubicBezTo>
                  <a:cubicBezTo>
                    <a:pt x="5135" y="3225"/>
                    <a:pt x="4402" y="3627"/>
                    <a:pt x="3694" y="4001"/>
                  </a:cubicBezTo>
                  <a:cubicBezTo>
                    <a:pt x="3547" y="4082"/>
                    <a:pt x="3376" y="4162"/>
                    <a:pt x="3229" y="4270"/>
                  </a:cubicBezTo>
                  <a:cubicBezTo>
                    <a:pt x="2618" y="4591"/>
                    <a:pt x="2057" y="4912"/>
                    <a:pt x="1642" y="5422"/>
                  </a:cubicBezTo>
                  <a:cubicBezTo>
                    <a:pt x="1177" y="6037"/>
                    <a:pt x="909" y="6894"/>
                    <a:pt x="932" y="7805"/>
                  </a:cubicBezTo>
                  <a:cubicBezTo>
                    <a:pt x="957" y="8555"/>
                    <a:pt x="1152" y="9359"/>
                    <a:pt x="1544" y="10216"/>
                  </a:cubicBezTo>
                  <a:cubicBezTo>
                    <a:pt x="1617" y="10350"/>
                    <a:pt x="1690" y="10484"/>
                    <a:pt x="1763" y="10617"/>
                  </a:cubicBezTo>
                  <a:cubicBezTo>
                    <a:pt x="1935" y="10993"/>
                    <a:pt x="2130" y="11368"/>
                    <a:pt x="2228" y="11742"/>
                  </a:cubicBezTo>
                  <a:cubicBezTo>
                    <a:pt x="2521" y="12788"/>
                    <a:pt x="1763" y="13644"/>
                    <a:pt x="1422" y="13966"/>
                  </a:cubicBezTo>
                  <a:cubicBezTo>
                    <a:pt x="1348" y="14046"/>
                    <a:pt x="1275" y="14127"/>
                    <a:pt x="1177" y="14207"/>
                  </a:cubicBezTo>
                  <a:cubicBezTo>
                    <a:pt x="786" y="14555"/>
                    <a:pt x="371" y="14930"/>
                    <a:pt x="151" y="15465"/>
                  </a:cubicBezTo>
                  <a:cubicBezTo>
                    <a:pt x="-69" y="16002"/>
                    <a:pt x="-44" y="16672"/>
                    <a:pt x="200" y="17180"/>
                  </a:cubicBezTo>
                  <a:cubicBezTo>
                    <a:pt x="322" y="17421"/>
                    <a:pt x="469" y="17609"/>
                    <a:pt x="615" y="17796"/>
                  </a:cubicBezTo>
                  <a:cubicBezTo>
                    <a:pt x="786" y="18010"/>
                    <a:pt x="932" y="18224"/>
                    <a:pt x="1055" y="18439"/>
                  </a:cubicBezTo>
                  <a:cubicBezTo>
                    <a:pt x="1226" y="18867"/>
                    <a:pt x="1226" y="19376"/>
                    <a:pt x="1055" y="19805"/>
                  </a:cubicBezTo>
                  <a:cubicBezTo>
                    <a:pt x="982" y="19966"/>
                    <a:pt x="884" y="20127"/>
                    <a:pt x="786" y="20287"/>
                  </a:cubicBezTo>
                  <a:cubicBezTo>
                    <a:pt x="542" y="20716"/>
                    <a:pt x="297" y="21118"/>
                    <a:pt x="444" y="21600"/>
                  </a:cubicBezTo>
                  <a:lnTo>
                    <a:pt x="639" y="21520"/>
                  </a:lnTo>
                  <a:cubicBezTo>
                    <a:pt x="542" y="21144"/>
                    <a:pt x="762" y="20796"/>
                    <a:pt x="982" y="20421"/>
                  </a:cubicBezTo>
                  <a:cubicBezTo>
                    <a:pt x="1079" y="20260"/>
                    <a:pt x="1177" y="20073"/>
                    <a:pt x="1250" y="19886"/>
                  </a:cubicBezTo>
                  <a:cubicBezTo>
                    <a:pt x="1470" y="19403"/>
                    <a:pt x="1470" y="18814"/>
                    <a:pt x="1250" y="18332"/>
                  </a:cubicBezTo>
                  <a:cubicBezTo>
                    <a:pt x="1128" y="18091"/>
                    <a:pt x="957" y="17877"/>
                    <a:pt x="811" y="17662"/>
                  </a:cubicBezTo>
                  <a:cubicBezTo>
                    <a:pt x="664" y="17475"/>
                    <a:pt x="517" y="17287"/>
                    <a:pt x="419" y="17073"/>
                  </a:cubicBezTo>
                  <a:cubicBezTo>
                    <a:pt x="176" y="16617"/>
                    <a:pt x="176" y="16029"/>
                    <a:pt x="371" y="15573"/>
                  </a:cubicBezTo>
                  <a:cubicBezTo>
                    <a:pt x="566" y="15091"/>
                    <a:pt x="957" y="14716"/>
                    <a:pt x="1324" y="14395"/>
                  </a:cubicBezTo>
                  <a:cubicBezTo>
                    <a:pt x="1422" y="14314"/>
                    <a:pt x="1495" y="14234"/>
                    <a:pt x="1592" y="14154"/>
                  </a:cubicBezTo>
                  <a:cubicBezTo>
                    <a:pt x="2375" y="13403"/>
                    <a:pt x="2692" y="12492"/>
                    <a:pt x="2448" y="11689"/>
                  </a:cubicBezTo>
                  <a:cubicBezTo>
                    <a:pt x="2350" y="11260"/>
                    <a:pt x="2155" y="10885"/>
                    <a:pt x="1959" y="10511"/>
                  </a:cubicBezTo>
                  <a:cubicBezTo>
                    <a:pt x="1885" y="10376"/>
                    <a:pt x="1812" y="10243"/>
                    <a:pt x="1763" y="10109"/>
                  </a:cubicBezTo>
                  <a:cubicBezTo>
                    <a:pt x="1372" y="9278"/>
                    <a:pt x="1177" y="8528"/>
                    <a:pt x="1152" y="7805"/>
                  </a:cubicBezTo>
                  <a:cubicBezTo>
                    <a:pt x="1128" y="6948"/>
                    <a:pt x="1372" y="6145"/>
                    <a:pt x="1812" y="5582"/>
                  </a:cubicBezTo>
                  <a:cubicBezTo>
                    <a:pt x="2203" y="5100"/>
                    <a:pt x="2741" y="4779"/>
                    <a:pt x="3327" y="4457"/>
                  </a:cubicBezTo>
                  <a:cubicBezTo>
                    <a:pt x="3474" y="4377"/>
                    <a:pt x="3645" y="4297"/>
                    <a:pt x="3792" y="4216"/>
                  </a:cubicBezTo>
                  <a:cubicBezTo>
                    <a:pt x="4500" y="3841"/>
                    <a:pt x="5233" y="3439"/>
                    <a:pt x="5918" y="2984"/>
                  </a:cubicBezTo>
                  <a:cubicBezTo>
                    <a:pt x="6382" y="2663"/>
                    <a:pt x="6797" y="2367"/>
                    <a:pt x="7115" y="1993"/>
                  </a:cubicBezTo>
                  <a:cubicBezTo>
                    <a:pt x="7212" y="1885"/>
                    <a:pt x="7286" y="1805"/>
                    <a:pt x="7384" y="1698"/>
                  </a:cubicBezTo>
                  <a:cubicBezTo>
                    <a:pt x="7603" y="1430"/>
                    <a:pt x="7823" y="1162"/>
                    <a:pt x="8117" y="975"/>
                  </a:cubicBezTo>
                  <a:cubicBezTo>
                    <a:pt x="8872" y="470"/>
                    <a:pt x="9782" y="250"/>
                    <a:pt x="10716" y="250"/>
                  </a:cubicBezTo>
                  <a:cubicBezTo>
                    <a:pt x="12411" y="250"/>
                    <a:pt x="14189" y="976"/>
                    <a:pt x="15276" y="2046"/>
                  </a:cubicBezTo>
                  <a:cubicBezTo>
                    <a:pt x="15374" y="2126"/>
                    <a:pt x="15471" y="2234"/>
                    <a:pt x="15569" y="2367"/>
                  </a:cubicBezTo>
                  <a:cubicBezTo>
                    <a:pt x="16351" y="3251"/>
                    <a:pt x="16840" y="4297"/>
                    <a:pt x="16938" y="5261"/>
                  </a:cubicBezTo>
                  <a:cubicBezTo>
                    <a:pt x="17035" y="6251"/>
                    <a:pt x="17035" y="7243"/>
                    <a:pt x="17035" y="8100"/>
                  </a:cubicBezTo>
                  <a:cubicBezTo>
                    <a:pt x="17035" y="8261"/>
                    <a:pt x="17035" y="8448"/>
                    <a:pt x="17035" y="8609"/>
                  </a:cubicBezTo>
                  <a:cubicBezTo>
                    <a:pt x="17011" y="9145"/>
                    <a:pt x="17011" y="9627"/>
                    <a:pt x="17206" y="10189"/>
                  </a:cubicBezTo>
                  <a:cubicBezTo>
                    <a:pt x="17378" y="10752"/>
                    <a:pt x="17695" y="11528"/>
                    <a:pt x="18404" y="11904"/>
                  </a:cubicBezTo>
                  <a:cubicBezTo>
                    <a:pt x="18624" y="12010"/>
                    <a:pt x="18892" y="12064"/>
                    <a:pt x="19137" y="12145"/>
                  </a:cubicBezTo>
                  <a:cubicBezTo>
                    <a:pt x="19307" y="12171"/>
                    <a:pt x="19503" y="12225"/>
                    <a:pt x="19675" y="12278"/>
                  </a:cubicBezTo>
                  <a:cubicBezTo>
                    <a:pt x="20432" y="12573"/>
                    <a:pt x="20994" y="13430"/>
                    <a:pt x="21043" y="14314"/>
                  </a:cubicBezTo>
                  <a:cubicBezTo>
                    <a:pt x="21043" y="14823"/>
                    <a:pt x="20921" y="15279"/>
                    <a:pt x="20774" y="15787"/>
                  </a:cubicBezTo>
                  <a:cubicBezTo>
                    <a:pt x="20725" y="16029"/>
                    <a:pt x="20651" y="16243"/>
                    <a:pt x="20603" y="16484"/>
                  </a:cubicBezTo>
                  <a:cubicBezTo>
                    <a:pt x="20408" y="17528"/>
                    <a:pt x="20481" y="18921"/>
                    <a:pt x="21384" y="19778"/>
                  </a:cubicBezTo>
                  <a:lnTo>
                    <a:pt x="21531" y="19590"/>
                  </a:lnTo>
                  <a:cubicBezTo>
                    <a:pt x="20701" y="18814"/>
                    <a:pt x="20627" y="17501"/>
                    <a:pt x="20823" y="16537"/>
                  </a:cubicBezTo>
                  <a:cubicBezTo>
                    <a:pt x="20871" y="16296"/>
                    <a:pt x="20921" y="16082"/>
                    <a:pt x="20994" y="15868"/>
                  </a:cubicBezTo>
                  <a:cubicBezTo>
                    <a:pt x="21141" y="15359"/>
                    <a:pt x="21262" y="14850"/>
                    <a:pt x="21238" y="14314"/>
                  </a:cubicBezTo>
                  <a:cubicBezTo>
                    <a:pt x="21214" y="13323"/>
                    <a:pt x="20603" y="12386"/>
                    <a:pt x="19748" y="12064"/>
                  </a:cubicBezTo>
                  <a:cubicBezTo>
                    <a:pt x="19552" y="11984"/>
                    <a:pt x="19357" y="11957"/>
                    <a:pt x="19185" y="11904"/>
                  </a:cubicBezTo>
                  <a:cubicBezTo>
                    <a:pt x="18941" y="11850"/>
                    <a:pt x="18697" y="11796"/>
                    <a:pt x="18477" y="11689"/>
                  </a:cubicBezTo>
                  <a:cubicBezTo>
                    <a:pt x="18013" y="11421"/>
                    <a:pt x="17671" y="10939"/>
                    <a:pt x="17402" y="10109"/>
                  </a:cubicBezTo>
                  <a:cubicBezTo>
                    <a:pt x="17231" y="9600"/>
                    <a:pt x="17231" y="9145"/>
                    <a:pt x="17255" y="8609"/>
                  </a:cubicBezTo>
                  <a:cubicBezTo>
                    <a:pt x="17255" y="8448"/>
                    <a:pt x="17255" y="8261"/>
                    <a:pt x="17255" y="8100"/>
                  </a:cubicBezTo>
                  <a:cubicBezTo>
                    <a:pt x="17255" y="7243"/>
                    <a:pt x="17231" y="6251"/>
                    <a:pt x="17133" y="5234"/>
                  </a:cubicBezTo>
                  <a:cubicBezTo>
                    <a:pt x="17060" y="4216"/>
                    <a:pt x="16522" y="3118"/>
                    <a:pt x="15740" y="2180"/>
                  </a:cubicBezTo>
                  <a:cubicBezTo>
                    <a:pt x="15618" y="2073"/>
                    <a:pt x="15520" y="1966"/>
                    <a:pt x="15423" y="1859"/>
                  </a:cubicBezTo>
                  <a:cubicBezTo>
                    <a:pt x="14518" y="975"/>
                    <a:pt x="13224" y="332"/>
                    <a:pt x="11831" y="91"/>
                  </a:cubicBezTo>
                  <a:cubicBezTo>
                    <a:pt x="11459" y="30"/>
                    <a:pt x="11095" y="0"/>
                    <a:pt x="1074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62"/>
            <p:cNvSpPr/>
            <p:nvPr/>
          </p:nvSpPr>
          <p:spPr>
            <a:xfrm>
              <a:off x="585122" y="1660929"/>
              <a:ext cx="1774461" cy="505798"/>
            </a:xfrm>
            <a:custGeom>
              <a:avLst/>
              <a:gdLst/>
              <a:ahLst/>
              <a:cxnLst/>
              <a:rect l="l" t="t" r="r" b="b"/>
              <a:pathLst>
                <a:path w="21007" h="21600" extrusionOk="0">
                  <a:moveTo>
                    <a:pt x="18905" y="0"/>
                  </a:moveTo>
                  <a:cubicBezTo>
                    <a:pt x="17734" y="0"/>
                    <a:pt x="16510" y="1092"/>
                    <a:pt x="15396" y="2078"/>
                  </a:cubicBezTo>
                  <a:cubicBezTo>
                    <a:pt x="13828" y="3450"/>
                    <a:pt x="12317" y="4991"/>
                    <a:pt x="10681" y="4991"/>
                  </a:cubicBezTo>
                  <a:cubicBezTo>
                    <a:pt x="10658" y="4991"/>
                    <a:pt x="10636" y="4989"/>
                    <a:pt x="10613" y="4989"/>
                  </a:cubicBezTo>
                  <a:cubicBezTo>
                    <a:pt x="7650" y="4903"/>
                    <a:pt x="4807" y="1339"/>
                    <a:pt x="1855" y="513"/>
                  </a:cubicBezTo>
                  <a:cubicBezTo>
                    <a:pt x="1717" y="479"/>
                    <a:pt x="1574" y="450"/>
                    <a:pt x="1432" y="450"/>
                  </a:cubicBezTo>
                  <a:cubicBezTo>
                    <a:pt x="1042" y="450"/>
                    <a:pt x="656" y="664"/>
                    <a:pt x="374" y="1556"/>
                  </a:cubicBezTo>
                  <a:cubicBezTo>
                    <a:pt x="48" y="2599"/>
                    <a:pt x="-36" y="4250"/>
                    <a:pt x="12" y="5772"/>
                  </a:cubicBezTo>
                  <a:cubicBezTo>
                    <a:pt x="145" y="9596"/>
                    <a:pt x="952" y="11595"/>
                    <a:pt x="1831" y="13202"/>
                  </a:cubicBezTo>
                  <a:cubicBezTo>
                    <a:pt x="2964" y="15288"/>
                    <a:pt x="4156" y="16810"/>
                    <a:pt x="5361" y="18113"/>
                  </a:cubicBezTo>
                  <a:cubicBezTo>
                    <a:pt x="6530" y="19373"/>
                    <a:pt x="7746" y="20764"/>
                    <a:pt x="8963" y="21198"/>
                  </a:cubicBezTo>
                  <a:cubicBezTo>
                    <a:pt x="9673" y="21441"/>
                    <a:pt x="10389" y="21600"/>
                    <a:pt x="11104" y="21600"/>
                  </a:cubicBezTo>
                  <a:cubicBezTo>
                    <a:pt x="12183" y="21600"/>
                    <a:pt x="13261" y="21236"/>
                    <a:pt x="14312" y="20243"/>
                  </a:cubicBezTo>
                  <a:cubicBezTo>
                    <a:pt x="16263" y="18418"/>
                    <a:pt x="18227" y="15592"/>
                    <a:pt x="19877" y="11465"/>
                  </a:cubicBezTo>
                  <a:cubicBezTo>
                    <a:pt x="20179" y="10681"/>
                    <a:pt x="20479" y="9769"/>
                    <a:pt x="20708" y="8726"/>
                  </a:cubicBezTo>
                  <a:cubicBezTo>
                    <a:pt x="21564" y="4859"/>
                    <a:pt x="20419" y="209"/>
                    <a:pt x="19263" y="36"/>
                  </a:cubicBezTo>
                  <a:cubicBezTo>
                    <a:pt x="19144" y="11"/>
                    <a:pt x="19025" y="0"/>
                    <a:pt x="1890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62"/>
            <p:cNvSpPr/>
            <p:nvPr/>
          </p:nvSpPr>
          <p:spPr>
            <a:xfrm>
              <a:off x="878141" y="1331313"/>
              <a:ext cx="369327" cy="568393"/>
            </a:xfrm>
            <a:custGeom>
              <a:avLst/>
              <a:gdLst/>
              <a:ahLst/>
              <a:cxnLst/>
              <a:rect l="l" t="t" r="r" b="b"/>
              <a:pathLst>
                <a:path w="21131" h="21600" extrusionOk="0">
                  <a:moveTo>
                    <a:pt x="5740" y="0"/>
                  </a:moveTo>
                  <a:cubicBezTo>
                    <a:pt x="4872" y="0"/>
                    <a:pt x="4028" y="50"/>
                    <a:pt x="3324" y="105"/>
                  </a:cubicBezTo>
                  <a:cubicBezTo>
                    <a:pt x="2392" y="183"/>
                    <a:pt x="1460" y="415"/>
                    <a:pt x="879" y="917"/>
                  </a:cubicBezTo>
                  <a:cubicBezTo>
                    <a:pt x="-53" y="1729"/>
                    <a:pt x="62" y="3585"/>
                    <a:pt x="5" y="4552"/>
                  </a:cubicBezTo>
                  <a:cubicBezTo>
                    <a:pt x="-228" y="10584"/>
                    <a:pt x="6933" y="15535"/>
                    <a:pt x="12755" y="19595"/>
                  </a:cubicBezTo>
                  <a:cubicBezTo>
                    <a:pt x="13862" y="20369"/>
                    <a:pt x="15084" y="21181"/>
                    <a:pt x="16656" y="21490"/>
                  </a:cubicBezTo>
                  <a:cubicBezTo>
                    <a:pt x="17030" y="21563"/>
                    <a:pt x="17425" y="21600"/>
                    <a:pt x="17820" y="21600"/>
                  </a:cubicBezTo>
                  <a:cubicBezTo>
                    <a:pt x="19092" y="21600"/>
                    <a:pt x="20359" y="21223"/>
                    <a:pt x="20848" y="20485"/>
                  </a:cubicBezTo>
                  <a:cubicBezTo>
                    <a:pt x="21372" y="19750"/>
                    <a:pt x="21082" y="18938"/>
                    <a:pt x="20673" y="18165"/>
                  </a:cubicBezTo>
                  <a:cubicBezTo>
                    <a:pt x="19975" y="16889"/>
                    <a:pt x="18986" y="15728"/>
                    <a:pt x="17820" y="14607"/>
                  </a:cubicBezTo>
                  <a:cubicBezTo>
                    <a:pt x="17006" y="13834"/>
                    <a:pt x="16482" y="13099"/>
                    <a:pt x="15958" y="12326"/>
                  </a:cubicBezTo>
                  <a:cubicBezTo>
                    <a:pt x="15783" y="12055"/>
                    <a:pt x="15667" y="11823"/>
                    <a:pt x="15493" y="11591"/>
                  </a:cubicBezTo>
                  <a:cubicBezTo>
                    <a:pt x="13746" y="8999"/>
                    <a:pt x="12465" y="6292"/>
                    <a:pt x="11707" y="3508"/>
                  </a:cubicBezTo>
                  <a:cubicBezTo>
                    <a:pt x="11417" y="2503"/>
                    <a:pt x="11126" y="1420"/>
                    <a:pt x="10020" y="763"/>
                  </a:cubicBezTo>
                  <a:cubicBezTo>
                    <a:pt x="8968" y="165"/>
                    <a:pt x="7313" y="0"/>
                    <a:pt x="5740"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62"/>
            <p:cNvSpPr/>
            <p:nvPr/>
          </p:nvSpPr>
          <p:spPr>
            <a:xfrm>
              <a:off x="1243412" y="501331"/>
              <a:ext cx="513687" cy="459688"/>
            </a:xfrm>
            <a:custGeom>
              <a:avLst/>
              <a:gdLst/>
              <a:ahLst/>
              <a:cxnLst/>
              <a:rect l="l" t="t" r="r" b="b"/>
              <a:pathLst>
                <a:path w="21338" h="21600" extrusionOk="0">
                  <a:moveTo>
                    <a:pt x="8828" y="0"/>
                  </a:moveTo>
                  <a:cubicBezTo>
                    <a:pt x="7551" y="0"/>
                    <a:pt x="6247" y="323"/>
                    <a:pt x="5204" y="1164"/>
                  </a:cubicBezTo>
                  <a:cubicBezTo>
                    <a:pt x="4317" y="1881"/>
                    <a:pt x="3302" y="3172"/>
                    <a:pt x="2879" y="4273"/>
                  </a:cubicBezTo>
                  <a:cubicBezTo>
                    <a:pt x="2331" y="5754"/>
                    <a:pt x="2838" y="7475"/>
                    <a:pt x="2245" y="8958"/>
                  </a:cubicBezTo>
                  <a:cubicBezTo>
                    <a:pt x="1908" y="9723"/>
                    <a:pt x="1358" y="10346"/>
                    <a:pt x="977" y="11110"/>
                  </a:cubicBezTo>
                  <a:cubicBezTo>
                    <a:pt x="640" y="11780"/>
                    <a:pt x="429" y="12592"/>
                    <a:pt x="259" y="13358"/>
                  </a:cubicBezTo>
                  <a:cubicBezTo>
                    <a:pt x="-37" y="14744"/>
                    <a:pt x="-164" y="16226"/>
                    <a:pt x="343" y="17469"/>
                  </a:cubicBezTo>
                  <a:cubicBezTo>
                    <a:pt x="724" y="18378"/>
                    <a:pt x="1443" y="19095"/>
                    <a:pt x="2204" y="19621"/>
                  </a:cubicBezTo>
                  <a:cubicBezTo>
                    <a:pt x="3767" y="20721"/>
                    <a:pt x="5585" y="21342"/>
                    <a:pt x="7445" y="21390"/>
                  </a:cubicBezTo>
                  <a:cubicBezTo>
                    <a:pt x="7555" y="21396"/>
                    <a:pt x="7663" y="21398"/>
                    <a:pt x="7771" y="21398"/>
                  </a:cubicBezTo>
                  <a:cubicBezTo>
                    <a:pt x="8257" y="21398"/>
                    <a:pt x="8723" y="21351"/>
                    <a:pt x="9188" y="21351"/>
                  </a:cubicBezTo>
                  <a:cubicBezTo>
                    <a:pt x="9494" y="21351"/>
                    <a:pt x="9798" y="21372"/>
                    <a:pt x="10108" y="21438"/>
                  </a:cubicBezTo>
                  <a:cubicBezTo>
                    <a:pt x="10901" y="21546"/>
                    <a:pt x="11692" y="21600"/>
                    <a:pt x="12485" y="21600"/>
                  </a:cubicBezTo>
                  <a:cubicBezTo>
                    <a:pt x="12750" y="21600"/>
                    <a:pt x="13014" y="21594"/>
                    <a:pt x="13278" y="21582"/>
                  </a:cubicBezTo>
                  <a:cubicBezTo>
                    <a:pt x="16068" y="21485"/>
                    <a:pt x="19450" y="20865"/>
                    <a:pt x="20802" y="17661"/>
                  </a:cubicBezTo>
                  <a:cubicBezTo>
                    <a:pt x="21309" y="16465"/>
                    <a:pt x="21436" y="15174"/>
                    <a:pt x="21266" y="13883"/>
                  </a:cubicBezTo>
                  <a:cubicBezTo>
                    <a:pt x="20802" y="10441"/>
                    <a:pt x="17716" y="8671"/>
                    <a:pt x="17041" y="5420"/>
                  </a:cubicBezTo>
                  <a:cubicBezTo>
                    <a:pt x="16828" y="4416"/>
                    <a:pt x="17041" y="3125"/>
                    <a:pt x="16407" y="2312"/>
                  </a:cubicBezTo>
                  <a:cubicBezTo>
                    <a:pt x="15603" y="1308"/>
                    <a:pt x="14673" y="1546"/>
                    <a:pt x="13574" y="1116"/>
                  </a:cubicBezTo>
                  <a:cubicBezTo>
                    <a:pt x="12221" y="639"/>
                    <a:pt x="10785" y="112"/>
                    <a:pt x="9347" y="17"/>
                  </a:cubicBezTo>
                  <a:cubicBezTo>
                    <a:pt x="9175" y="5"/>
                    <a:pt x="9002" y="0"/>
                    <a:pt x="8828"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62"/>
            <p:cNvSpPr/>
            <p:nvPr/>
          </p:nvSpPr>
          <p:spPr>
            <a:xfrm>
              <a:off x="865000" y="836922"/>
              <a:ext cx="455296" cy="624368"/>
            </a:xfrm>
            <a:custGeom>
              <a:avLst/>
              <a:gdLst/>
              <a:ahLst/>
              <a:cxnLst/>
              <a:rect l="l" t="t" r="r" b="b"/>
              <a:pathLst>
                <a:path w="21009" h="21600" extrusionOk="0">
                  <a:moveTo>
                    <a:pt x="16655" y="0"/>
                  </a:moveTo>
                  <a:cubicBezTo>
                    <a:pt x="13874" y="0"/>
                    <a:pt x="11777" y="2139"/>
                    <a:pt x="10518" y="3997"/>
                  </a:cubicBezTo>
                  <a:cubicBezTo>
                    <a:pt x="8640" y="6779"/>
                    <a:pt x="6527" y="9490"/>
                    <a:pt x="4555" y="12236"/>
                  </a:cubicBezTo>
                  <a:cubicBezTo>
                    <a:pt x="2629" y="14876"/>
                    <a:pt x="516" y="17621"/>
                    <a:pt x="0" y="20650"/>
                  </a:cubicBezTo>
                  <a:cubicBezTo>
                    <a:pt x="3005" y="21072"/>
                    <a:pt x="6057" y="21564"/>
                    <a:pt x="9110" y="21600"/>
                  </a:cubicBezTo>
                  <a:cubicBezTo>
                    <a:pt x="9767" y="19980"/>
                    <a:pt x="11034" y="18502"/>
                    <a:pt x="12256" y="17093"/>
                  </a:cubicBezTo>
                  <a:cubicBezTo>
                    <a:pt x="14462" y="14523"/>
                    <a:pt x="16763" y="11989"/>
                    <a:pt x="18829" y="9349"/>
                  </a:cubicBezTo>
                  <a:cubicBezTo>
                    <a:pt x="19581" y="8398"/>
                    <a:pt x="20237" y="7412"/>
                    <a:pt x="20567" y="6392"/>
                  </a:cubicBezTo>
                  <a:cubicBezTo>
                    <a:pt x="21177" y="4420"/>
                    <a:pt x="21600" y="1428"/>
                    <a:pt x="18688" y="371"/>
                  </a:cubicBezTo>
                  <a:cubicBezTo>
                    <a:pt x="17975" y="114"/>
                    <a:pt x="17297" y="0"/>
                    <a:pt x="16655"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62"/>
            <p:cNvSpPr/>
            <p:nvPr/>
          </p:nvSpPr>
          <p:spPr>
            <a:xfrm>
              <a:off x="1681268" y="1331313"/>
              <a:ext cx="369285" cy="568393"/>
            </a:xfrm>
            <a:custGeom>
              <a:avLst/>
              <a:gdLst/>
              <a:ahLst/>
              <a:cxnLst/>
              <a:rect l="l" t="t" r="r" b="b"/>
              <a:pathLst>
                <a:path w="21186" h="21600" extrusionOk="0">
                  <a:moveTo>
                    <a:pt x="15433" y="0"/>
                  </a:moveTo>
                  <a:cubicBezTo>
                    <a:pt x="13855" y="0"/>
                    <a:pt x="12196" y="165"/>
                    <a:pt x="11141" y="763"/>
                  </a:cubicBezTo>
                  <a:cubicBezTo>
                    <a:pt x="10034" y="1420"/>
                    <a:pt x="9740" y="2503"/>
                    <a:pt x="9449" y="3508"/>
                  </a:cubicBezTo>
                  <a:cubicBezTo>
                    <a:pt x="8690" y="6292"/>
                    <a:pt x="7407" y="8999"/>
                    <a:pt x="5655" y="11591"/>
                  </a:cubicBezTo>
                  <a:cubicBezTo>
                    <a:pt x="5480" y="11823"/>
                    <a:pt x="5362" y="12055"/>
                    <a:pt x="5187" y="12326"/>
                  </a:cubicBezTo>
                  <a:cubicBezTo>
                    <a:pt x="4662" y="13099"/>
                    <a:pt x="4136" y="13834"/>
                    <a:pt x="3320" y="14607"/>
                  </a:cubicBezTo>
                  <a:cubicBezTo>
                    <a:pt x="2151" y="15728"/>
                    <a:pt x="1159" y="16889"/>
                    <a:pt x="459" y="18165"/>
                  </a:cubicBezTo>
                  <a:cubicBezTo>
                    <a:pt x="49" y="18938"/>
                    <a:pt x="-242" y="19750"/>
                    <a:pt x="283" y="20485"/>
                  </a:cubicBezTo>
                  <a:cubicBezTo>
                    <a:pt x="774" y="21223"/>
                    <a:pt x="2046" y="21600"/>
                    <a:pt x="3321" y="21600"/>
                  </a:cubicBezTo>
                  <a:cubicBezTo>
                    <a:pt x="3716" y="21600"/>
                    <a:pt x="4114" y="21563"/>
                    <a:pt x="4487" y="21490"/>
                  </a:cubicBezTo>
                  <a:cubicBezTo>
                    <a:pt x="6063" y="21181"/>
                    <a:pt x="7231" y="20369"/>
                    <a:pt x="8398" y="19595"/>
                  </a:cubicBezTo>
                  <a:cubicBezTo>
                    <a:pt x="14237" y="15535"/>
                    <a:pt x="21358" y="10584"/>
                    <a:pt x="21183" y="4552"/>
                  </a:cubicBezTo>
                  <a:cubicBezTo>
                    <a:pt x="21126" y="3585"/>
                    <a:pt x="21242" y="1729"/>
                    <a:pt x="20307" y="917"/>
                  </a:cubicBezTo>
                  <a:cubicBezTo>
                    <a:pt x="19725" y="415"/>
                    <a:pt x="18790" y="183"/>
                    <a:pt x="17855" y="105"/>
                  </a:cubicBezTo>
                  <a:cubicBezTo>
                    <a:pt x="17149" y="50"/>
                    <a:pt x="16303" y="0"/>
                    <a:pt x="15433"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62"/>
            <p:cNvSpPr/>
            <p:nvPr/>
          </p:nvSpPr>
          <p:spPr>
            <a:xfrm>
              <a:off x="1608889" y="836922"/>
              <a:ext cx="454846" cy="624368"/>
            </a:xfrm>
            <a:custGeom>
              <a:avLst/>
              <a:gdLst/>
              <a:ahLst/>
              <a:cxnLst/>
              <a:rect l="l" t="t" r="r" b="b"/>
              <a:pathLst>
                <a:path w="20988" h="21600" extrusionOk="0">
                  <a:moveTo>
                    <a:pt x="4333" y="0"/>
                  </a:moveTo>
                  <a:cubicBezTo>
                    <a:pt x="3691" y="0"/>
                    <a:pt x="3013" y="114"/>
                    <a:pt x="2300" y="371"/>
                  </a:cubicBezTo>
                  <a:cubicBezTo>
                    <a:pt x="-612" y="1428"/>
                    <a:pt x="-142" y="4420"/>
                    <a:pt x="421" y="6392"/>
                  </a:cubicBezTo>
                  <a:cubicBezTo>
                    <a:pt x="751" y="7412"/>
                    <a:pt x="1407" y="8398"/>
                    <a:pt x="2159" y="9349"/>
                  </a:cubicBezTo>
                  <a:cubicBezTo>
                    <a:pt x="4225" y="11989"/>
                    <a:pt x="6526" y="14523"/>
                    <a:pt x="8733" y="17093"/>
                  </a:cubicBezTo>
                  <a:cubicBezTo>
                    <a:pt x="9954" y="18502"/>
                    <a:pt x="11221" y="19980"/>
                    <a:pt x="11878" y="21600"/>
                  </a:cubicBezTo>
                  <a:cubicBezTo>
                    <a:pt x="14931" y="21564"/>
                    <a:pt x="17983" y="21072"/>
                    <a:pt x="20988" y="20650"/>
                  </a:cubicBezTo>
                  <a:cubicBezTo>
                    <a:pt x="20518" y="17621"/>
                    <a:pt x="18359" y="14876"/>
                    <a:pt x="16481" y="12236"/>
                  </a:cubicBezTo>
                  <a:cubicBezTo>
                    <a:pt x="14461" y="9490"/>
                    <a:pt x="12348" y="6779"/>
                    <a:pt x="10470" y="3997"/>
                  </a:cubicBezTo>
                  <a:cubicBezTo>
                    <a:pt x="9211" y="2139"/>
                    <a:pt x="7116" y="0"/>
                    <a:pt x="4333"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62"/>
            <p:cNvSpPr/>
            <p:nvPr/>
          </p:nvSpPr>
          <p:spPr>
            <a:xfrm>
              <a:off x="1140372" y="796788"/>
              <a:ext cx="656017" cy="1024739"/>
            </a:xfrm>
            <a:custGeom>
              <a:avLst/>
              <a:gdLst/>
              <a:ahLst/>
              <a:cxnLst/>
              <a:rect l="l" t="t" r="r" b="b"/>
              <a:pathLst>
                <a:path w="21556" h="21600" extrusionOk="0">
                  <a:moveTo>
                    <a:pt x="10712" y="0"/>
                  </a:moveTo>
                  <a:cubicBezTo>
                    <a:pt x="9342" y="22"/>
                    <a:pt x="8004" y="86"/>
                    <a:pt x="6634" y="236"/>
                  </a:cubicBezTo>
                  <a:cubicBezTo>
                    <a:pt x="5864" y="322"/>
                    <a:pt x="5062" y="450"/>
                    <a:pt x="4293" y="536"/>
                  </a:cubicBezTo>
                  <a:cubicBezTo>
                    <a:pt x="2053" y="772"/>
                    <a:pt x="1852" y="1180"/>
                    <a:pt x="1384" y="2638"/>
                  </a:cubicBezTo>
                  <a:cubicBezTo>
                    <a:pt x="915" y="4118"/>
                    <a:pt x="448" y="5599"/>
                    <a:pt x="482" y="7121"/>
                  </a:cubicBezTo>
                  <a:cubicBezTo>
                    <a:pt x="548" y="8880"/>
                    <a:pt x="1618" y="10124"/>
                    <a:pt x="2488" y="11711"/>
                  </a:cubicBezTo>
                  <a:cubicBezTo>
                    <a:pt x="3290" y="13213"/>
                    <a:pt x="2822" y="15251"/>
                    <a:pt x="2086" y="16709"/>
                  </a:cubicBezTo>
                  <a:cubicBezTo>
                    <a:pt x="1585" y="17760"/>
                    <a:pt x="682" y="18618"/>
                    <a:pt x="80" y="19626"/>
                  </a:cubicBezTo>
                  <a:cubicBezTo>
                    <a:pt x="13" y="19712"/>
                    <a:pt x="-20" y="19798"/>
                    <a:pt x="13" y="19884"/>
                  </a:cubicBezTo>
                  <a:cubicBezTo>
                    <a:pt x="47" y="19991"/>
                    <a:pt x="213" y="20055"/>
                    <a:pt x="381" y="20098"/>
                  </a:cubicBezTo>
                  <a:cubicBezTo>
                    <a:pt x="3324" y="21106"/>
                    <a:pt x="6634" y="21407"/>
                    <a:pt x="9877" y="21557"/>
                  </a:cubicBezTo>
                  <a:cubicBezTo>
                    <a:pt x="10178" y="21557"/>
                    <a:pt x="10445" y="21578"/>
                    <a:pt x="10712" y="21578"/>
                  </a:cubicBezTo>
                  <a:lnTo>
                    <a:pt x="10712" y="21600"/>
                  </a:lnTo>
                  <a:cubicBezTo>
                    <a:pt x="10746" y="21600"/>
                    <a:pt x="10746" y="21578"/>
                    <a:pt x="10780" y="21578"/>
                  </a:cubicBezTo>
                  <a:cubicBezTo>
                    <a:pt x="10813" y="21578"/>
                    <a:pt x="10813" y="21600"/>
                    <a:pt x="10847" y="21600"/>
                  </a:cubicBezTo>
                  <a:lnTo>
                    <a:pt x="10847" y="21578"/>
                  </a:lnTo>
                  <a:cubicBezTo>
                    <a:pt x="11114" y="21578"/>
                    <a:pt x="11382" y="21557"/>
                    <a:pt x="11683" y="21557"/>
                  </a:cubicBezTo>
                  <a:cubicBezTo>
                    <a:pt x="14892" y="21407"/>
                    <a:pt x="18236" y="21106"/>
                    <a:pt x="21179" y="20098"/>
                  </a:cubicBezTo>
                  <a:cubicBezTo>
                    <a:pt x="21346" y="20055"/>
                    <a:pt x="21480" y="19991"/>
                    <a:pt x="21546" y="19884"/>
                  </a:cubicBezTo>
                  <a:cubicBezTo>
                    <a:pt x="21580" y="19798"/>
                    <a:pt x="21513" y="19712"/>
                    <a:pt x="21480" y="19626"/>
                  </a:cubicBezTo>
                  <a:cubicBezTo>
                    <a:pt x="20878" y="18618"/>
                    <a:pt x="19975" y="17760"/>
                    <a:pt x="19440" y="16709"/>
                  </a:cubicBezTo>
                  <a:cubicBezTo>
                    <a:pt x="18738" y="15272"/>
                    <a:pt x="18270" y="13213"/>
                    <a:pt x="19072" y="11711"/>
                  </a:cubicBezTo>
                  <a:cubicBezTo>
                    <a:pt x="19941" y="10124"/>
                    <a:pt x="20978" y="8880"/>
                    <a:pt x="21045" y="7121"/>
                  </a:cubicBezTo>
                  <a:cubicBezTo>
                    <a:pt x="21112" y="5599"/>
                    <a:pt x="20643" y="4118"/>
                    <a:pt x="20176" y="2638"/>
                  </a:cubicBezTo>
                  <a:cubicBezTo>
                    <a:pt x="19707" y="1180"/>
                    <a:pt x="19474" y="750"/>
                    <a:pt x="17267" y="536"/>
                  </a:cubicBezTo>
                  <a:cubicBezTo>
                    <a:pt x="16465" y="450"/>
                    <a:pt x="15695" y="322"/>
                    <a:pt x="14892" y="236"/>
                  </a:cubicBezTo>
                  <a:cubicBezTo>
                    <a:pt x="13555" y="86"/>
                    <a:pt x="12184" y="0"/>
                    <a:pt x="1081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62"/>
            <p:cNvSpPr/>
            <p:nvPr/>
          </p:nvSpPr>
          <p:spPr>
            <a:xfrm>
              <a:off x="1262897" y="775067"/>
              <a:ext cx="433701" cy="236625"/>
            </a:xfrm>
            <a:custGeom>
              <a:avLst/>
              <a:gdLst/>
              <a:ahLst/>
              <a:cxnLst/>
              <a:rect l="l" t="t" r="r" b="b"/>
              <a:pathLst>
                <a:path w="21310" h="21600" extrusionOk="0">
                  <a:moveTo>
                    <a:pt x="19578" y="0"/>
                  </a:moveTo>
                  <a:cubicBezTo>
                    <a:pt x="19266" y="0"/>
                    <a:pt x="18982" y="32"/>
                    <a:pt x="18799" y="32"/>
                  </a:cubicBezTo>
                  <a:cubicBezTo>
                    <a:pt x="12550" y="405"/>
                    <a:pt x="6300" y="868"/>
                    <a:pt x="0" y="1241"/>
                  </a:cubicBezTo>
                  <a:cubicBezTo>
                    <a:pt x="399" y="3749"/>
                    <a:pt x="399" y="6069"/>
                    <a:pt x="900" y="8486"/>
                  </a:cubicBezTo>
                  <a:cubicBezTo>
                    <a:pt x="1350" y="10621"/>
                    <a:pt x="1950" y="12572"/>
                    <a:pt x="2649" y="14337"/>
                  </a:cubicBezTo>
                  <a:cubicBezTo>
                    <a:pt x="4149" y="17960"/>
                    <a:pt x="6249" y="20374"/>
                    <a:pt x="8600" y="21304"/>
                  </a:cubicBezTo>
                  <a:cubicBezTo>
                    <a:pt x="9179" y="21503"/>
                    <a:pt x="9767" y="21600"/>
                    <a:pt x="10354" y="21600"/>
                  </a:cubicBezTo>
                  <a:cubicBezTo>
                    <a:pt x="13873" y="21600"/>
                    <a:pt x="17392" y="18130"/>
                    <a:pt x="19150" y="12481"/>
                  </a:cubicBezTo>
                  <a:cubicBezTo>
                    <a:pt x="19800" y="10342"/>
                    <a:pt x="20200" y="8022"/>
                    <a:pt x="20599" y="5605"/>
                  </a:cubicBezTo>
                  <a:cubicBezTo>
                    <a:pt x="20800" y="4491"/>
                    <a:pt x="21600" y="1798"/>
                    <a:pt x="21199" y="868"/>
                  </a:cubicBezTo>
                  <a:cubicBezTo>
                    <a:pt x="20932" y="126"/>
                    <a:pt x="20200" y="0"/>
                    <a:pt x="19578"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62"/>
            <p:cNvSpPr/>
            <p:nvPr/>
          </p:nvSpPr>
          <p:spPr>
            <a:xfrm>
              <a:off x="1349257" y="601713"/>
              <a:ext cx="256578" cy="371163"/>
            </a:xfrm>
            <a:custGeom>
              <a:avLst/>
              <a:gdLst/>
              <a:ahLst/>
              <a:cxnLst/>
              <a:rect l="l" t="t" r="r" b="b"/>
              <a:pathLst>
                <a:path w="20785" h="21600" extrusionOk="0">
                  <a:moveTo>
                    <a:pt x="6014" y="0"/>
                  </a:moveTo>
                  <a:cubicBezTo>
                    <a:pt x="5496" y="0"/>
                    <a:pt x="4978" y="11"/>
                    <a:pt x="4463" y="41"/>
                  </a:cubicBezTo>
                  <a:cubicBezTo>
                    <a:pt x="4296" y="41"/>
                    <a:pt x="4132" y="41"/>
                    <a:pt x="4049" y="161"/>
                  </a:cubicBezTo>
                  <a:cubicBezTo>
                    <a:pt x="3885" y="219"/>
                    <a:pt x="3885" y="338"/>
                    <a:pt x="3885" y="456"/>
                  </a:cubicBezTo>
                  <a:cubicBezTo>
                    <a:pt x="3637" y="2588"/>
                    <a:pt x="3885" y="4838"/>
                    <a:pt x="3721" y="7029"/>
                  </a:cubicBezTo>
                  <a:cubicBezTo>
                    <a:pt x="3474" y="9043"/>
                    <a:pt x="2896" y="11057"/>
                    <a:pt x="1248" y="12714"/>
                  </a:cubicBezTo>
                  <a:cubicBezTo>
                    <a:pt x="-733" y="14728"/>
                    <a:pt x="-238" y="17452"/>
                    <a:pt x="1906" y="19229"/>
                  </a:cubicBezTo>
                  <a:cubicBezTo>
                    <a:pt x="3973" y="20904"/>
                    <a:pt x="7269" y="21600"/>
                    <a:pt x="10517" y="21600"/>
                  </a:cubicBezTo>
                  <a:cubicBezTo>
                    <a:pt x="12324" y="21600"/>
                    <a:pt x="14112" y="21387"/>
                    <a:pt x="15674" y="21005"/>
                  </a:cubicBezTo>
                  <a:cubicBezTo>
                    <a:pt x="18641" y="20235"/>
                    <a:pt x="20700" y="18578"/>
                    <a:pt x="20784" y="16269"/>
                  </a:cubicBezTo>
                  <a:cubicBezTo>
                    <a:pt x="20867" y="13722"/>
                    <a:pt x="17733" y="11886"/>
                    <a:pt x="16910" y="9458"/>
                  </a:cubicBezTo>
                  <a:cubicBezTo>
                    <a:pt x="16497" y="8095"/>
                    <a:pt x="16497" y="6734"/>
                    <a:pt x="16580" y="5313"/>
                  </a:cubicBezTo>
                  <a:cubicBezTo>
                    <a:pt x="16580" y="3714"/>
                    <a:pt x="16663" y="2115"/>
                    <a:pt x="16744" y="456"/>
                  </a:cubicBezTo>
                  <a:cubicBezTo>
                    <a:pt x="14807" y="198"/>
                    <a:pt x="13180" y="30"/>
                    <a:pt x="11215" y="30"/>
                  </a:cubicBezTo>
                  <a:cubicBezTo>
                    <a:pt x="10923" y="30"/>
                    <a:pt x="10624" y="34"/>
                    <a:pt x="10314" y="41"/>
                  </a:cubicBezTo>
                  <a:cubicBezTo>
                    <a:pt x="10031" y="50"/>
                    <a:pt x="9742" y="54"/>
                    <a:pt x="9453" y="54"/>
                  </a:cubicBezTo>
                  <a:cubicBezTo>
                    <a:pt x="8326" y="54"/>
                    <a:pt x="7172" y="0"/>
                    <a:pt x="6014"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62"/>
            <p:cNvSpPr/>
            <p:nvPr/>
          </p:nvSpPr>
          <p:spPr>
            <a:xfrm>
              <a:off x="1446052" y="191124"/>
              <a:ext cx="500267" cy="786797"/>
            </a:xfrm>
            <a:custGeom>
              <a:avLst/>
              <a:gdLst/>
              <a:ahLst/>
              <a:cxnLst/>
              <a:rect l="l" t="t" r="r" b="b"/>
              <a:pathLst>
                <a:path w="21539" h="21600" extrusionOk="0">
                  <a:moveTo>
                    <a:pt x="3193" y="0"/>
                  </a:moveTo>
                  <a:cubicBezTo>
                    <a:pt x="3064" y="0"/>
                    <a:pt x="2934" y="2"/>
                    <a:pt x="2804" y="5"/>
                  </a:cubicBezTo>
                  <a:cubicBezTo>
                    <a:pt x="1840" y="34"/>
                    <a:pt x="876" y="173"/>
                    <a:pt x="0" y="453"/>
                  </a:cubicBezTo>
                  <a:cubicBezTo>
                    <a:pt x="876" y="201"/>
                    <a:pt x="1840" y="61"/>
                    <a:pt x="2804" y="61"/>
                  </a:cubicBezTo>
                  <a:cubicBezTo>
                    <a:pt x="2926" y="57"/>
                    <a:pt x="3049" y="56"/>
                    <a:pt x="3171" y="56"/>
                  </a:cubicBezTo>
                  <a:cubicBezTo>
                    <a:pt x="4013" y="56"/>
                    <a:pt x="4855" y="138"/>
                    <a:pt x="5696" y="285"/>
                  </a:cubicBezTo>
                  <a:cubicBezTo>
                    <a:pt x="7580" y="564"/>
                    <a:pt x="9289" y="1179"/>
                    <a:pt x="10647" y="2073"/>
                  </a:cubicBezTo>
                  <a:cubicBezTo>
                    <a:pt x="12004" y="2938"/>
                    <a:pt x="12924" y="4084"/>
                    <a:pt x="13187" y="5285"/>
                  </a:cubicBezTo>
                  <a:cubicBezTo>
                    <a:pt x="13319" y="5900"/>
                    <a:pt x="13276" y="6515"/>
                    <a:pt x="13276" y="7129"/>
                  </a:cubicBezTo>
                  <a:cubicBezTo>
                    <a:pt x="13319" y="7772"/>
                    <a:pt x="13363" y="8414"/>
                    <a:pt x="13801" y="9000"/>
                  </a:cubicBezTo>
                  <a:cubicBezTo>
                    <a:pt x="14240" y="9587"/>
                    <a:pt x="14984" y="10034"/>
                    <a:pt x="15773" y="10398"/>
                  </a:cubicBezTo>
                  <a:cubicBezTo>
                    <a:pt x="16561" y="10761"/>
                    <a:pt x="17437" y="11040"/>
                    <a:pt x="18270" y="11375"/>
                  </a:cubicBezTo>
                  <a:cubicBezTo>
                    <a:pt x="18664" y="11515"/>
                    <a:pt x="19059" y="11683"/>
                    <a:pt x="19321" y="11934"/>
                  </a:cubicBezTo>
                  <a:cubicBezTo>
                    <a:pt x="19584" y="12158"/>
                    <a:pt x="19671" y="12465"/>
                    <a:pt x="19671" y="12772"/>
                  </a:cubicBezTo>
                  <a:cubicBezTo>
                    <a:pt x="19671" y="13079"/>
                    <a:pt x="19629" y="13386"/>
                    <a:pt x="19497" y="13666"/>
                  </a:cubicBezTo>
                  <a:cubicBezTo>
                    <a:pt x="19409" y="13974"/>
                    <a:pt x="19190" y="14253"/>
                    <a:pt x="19014" y="14532"/>
                  </a:cubicBezTo>
                  <a:cubicBezTo>
                    <a:pt x="18796" y="14812"/>
                    <a:pt x="18664" y="15147"/>
                    <a:pt x="18751" y="15482"/>
                  </a:cubicBezTo>
                  <a:cubicBezTo>
                    <a:pt x="18796" y="15789"/>
                    <a:pt x="18971" y="16096"/>
                    <a:pt x="19190" y="16376"/>
                  </a:cubicBezTo>
                  <a:cubicBezTo>
                    <a:pt x="19629" y="16934"/>
                    <a:pt x="20110" y="17465"/>
                    <a:pt x="20549" y="18024"/>
                  </a:cubicBezTo>
                  <a:cubicBezTo>
                    <a:pt x="20987" y="18555"/>
                    <a:pt x="21337" y="19141"/>
                    <a:pt x="21424" y="19756"/>
                  </a:cubicBezTo>
                  <a:cubicBezTo>
                    <a:pt x="21556" y="20371"/>
                    <a:pt x="21424" y="21013"/>
                    <a:pt x="21119" y="21600"/>
                  </a:cubicBezTo>
                  <a:cubicBezTo>
                    <a:pt x="21469" y="21013"/>
                    <a:pt x="21600" y="20399"/>
                    <a:pt x="21513" y="19756"/>
                  </a:cubicBezTo>
                  <a:cubicBezTo>
                    <a:pt x="21424" y="19141"/>
                    <a:pt x="21074" y="18555"/>
                    <a:pt x="20680" y="17968"/>
                  </a:cubicBezTo>
                  <a:cubicBezTo>
                    <a:pt x="20241" y="17410"/>
                    <a:pt x="19760" y="16879"/>
                    <a:pt x="19321" y="16320"/>
                  </a:cubicBezTo>
                  <a:cubicBezTo>
                    <a:pt x="19146" y="16041"/>
                    <a:pt x="18971" y="15761"/>
                    <a:pt x="18927" y="15454"/>
                  </a:cubicBezTo>
                  <a:cubicBezTo>
                    <a:pt x="18883" y="15175"/>
                    <a:pt x="19014" y="14868"/>
                    <a:pt x="19190" y="14588"/>
                  </a:cubicBezTo>
                  <a:cubicBezTo>
                    <a:pt x="19409" y="14309"/>
                    <a:pt x="19629" y="14030"/>
                    <a:pt x="19760" y="13722"/>
                  </a:cubicBezTo>
                  <a:cubicBezTo>
                    <a:pt x="19891" y="13415"/>
                    <a:pt x="19934" y="13108"/>
                    <a:pt x="19934" y="12772"/>
                  </a:cubicBezTo>
                  <a:cubicBezTo>
                    <a:pt x="19934" y="12465"/>
                    <a:pt x="19847" y="12129"/>
                    <a:pt x="19540" y="11851"/>
                  </a:cubicBezTo>
                  <a:cubicBezTo>
                    <a:pt x="19234" y="11571"/>
                    <a:pt x="18796" y="11403"/>
                    <a:pt x="18401" y="11236"/>
                  </a:cubicBezTo>
                  <a:cubicBezTo>
                    <a:pt x="17569" y="10901"/>
                    <a:pt x="16693" y="10621"/>
                    <a:pt x="15904" y="10258"/>
                  </a:cubicBezTo>
                  <a:cubicBezTo>
                    <a:pt x="15160" y="9923"/>
                    <a:pt x="14459" y="9476"/>
                    <a:pt x="14064" y="8917"/>
                  </a:cubicBezTo>
                  <a:cubicBezTo>
                    <a:pt x="13670" y="8386"/>
                    <a:pt x="13581" y="7743"/>
                    <a:pt x="13539" y="7157"/>
                  </a:cubicBezTo>
                  <a:cubicBezTo>
                    <a:pt x="13539" y="6543"/>
                    <a:pt x="13581" y="5900"/>
                    <a:pt x="13450" y="5285"/>
                  </a:cubicBezTo>
                  <a:cubicBezTo>
                    <a:pt x="13187" y="4028"/>
                    <a:pt x="12180" y="2855"/>
                    <a:pt x="10821" y="1989"/>
                  </a:cubicBezTo>
                  <a:cubicBezTo>
                    <a:pt x="9420" y="1095"/>
                    <a:pt x="7623" y="480"/>
                    <a:pt x="5740" y="201"/>
                  </a:cubicBezTo>
                  <a:cubicBezTo>
                    <a:pt x="4900" y="79"/>
                    <a:pt x="4060" y="0"/>
                    <a:pt x="319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62"/>
            <p:cNvSpPr/>
            <p:nvPr/>
          </p:nvSpPr>
          <p:spPr>
            <a:xfrm>
              <a:off x="1390077" y="601713"/>
              <a:ext cx="166897" cy="185373"/>
            </a:xfrm>
            <a:custGeom>
              <a:avLst/>
              <a:gdLst/>
              <a:ahLst/>
              <a:cxnLst/>
              <a:rect l="l" t="t" r="r" b="b"/>
              <a:pathLst>
                <a:path w="21600" h="21600" extrusionOk="0">
                  <a:moveTo>
                    <a:pt x="4246" y="0"/>
                  </a:moveTo>
                  <a:cubicBezTo>
                    <a:pt x="3439" y="0"/>
                    <a:pt x="2637" y="22"/>
                    <a:pt x="1846" y="82"/>
                  </a:cubicBezTo>
                  <a:cubicBezTo>
                    <a:pt x="1580" y="82"/>
                    <a:pt x="1318" y="82"/>
                    <a:pt x="1056" y="202"/>
                  </a:cubicBezTo>
                  <a:cubicBezTo>
                    <a:pt x="923" y="322"/>
                    <a:pt x="923" y="558"/>
                    <a:pt x="923" y="794"/>
                  </a:cubicBezTo>
                  <a:cubicBezTo>
                    <a:pt x="528" y="5182"/>
                    <a:pt x="923" y="9570"/>
                    <a:pt x="528" y="13958"/>
                  </a:cubicBezTo>
                  <a:cubicBezTo>
                    <a:pt x="395" y="15261"/>
                    <a:pt x="266" y="16564"/>
                    <a:pt x="0" y="17751"/>
                  </a:cubicBezTo>
                  <a:cubicBezTo>
                    <a:pt x="528" y="18107"/>
                    <a:pt x="1056" y="18462"/>
                    <a:pt x="1580" y="18818"/>
                  </a:cubicBezTo>
                  <a:cubicBezTo>
                    <a:pt x="4258" y="20645"/>
                    <a:pt x="7581" y="21600"/>
                    <a:pt x="10912" y="21600"/>
                  </a:cubicBezTo>
                  <a:cubicBezTo>
                    <a:pt x="12339" y="21600"/>
                    <a:pt x="13765" y="21424"/>
                    <a:pt x="15146" y="21072"/>
                  </a:cubicBezTo>
                  <a:cubicBezTo>
                    <a:pt x="17516" y="20477"/>
                    <a:pt x="19625" y="19529"/>
                    <a:pt x="21600" y="18343"/>
                  </a:cubicBezTo>
                  <a:cubicBezTo>
                    <a:pt x="20943" y="15737"/>
                    <a:pt x="21072" y="13247"/>
                    <a:pt x="21072" y="10637"/>
                  </a:cubicBezTo>
                  <a:cubicBezTo>
                    <a:pt x="21205" y="7436"/>
                    <a:pt x="21205" y="4115"/>
                    <a:pt x="21467" y="914"/>
                  </a:cubicBezTo>
                  <a:cubicBezTo>
                    <a:pt x="18656" y="352"/>
                    <a:pt x="16252" y="11"/>
                    <a:pt x="13482" y="11"/>
                  </a:cubicBezTo>
                  <a:cubicBezTo>
                    <a:pt x="12750" y="11"/>
                    <a:pt x="11994" y="34"/>
                    <a:pt x="11195" y="82"/>
                  </a:cubicBezTo>
                  <a:cubicBezTo>
                    <a:pt x="10721" y="101"/>
                    <a:pt x="10243" y="109"/>
                    <a:pt x="9769" y="109"/>
                  </a:cubicBezTo>
                  <a:cubicBezTo>
                    <a:pt x="7914" y="109"/>
                    <a:pt x="6063" y="0"/>
                    <a:pt x="424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62"/>
            <p:cNvSpPr/>
            <p:nvPr/>
          </p:nvSpPr>
          <p:spPr>
            <a:xfrm>
              <a:off x="1292303" y="245364"/>
              <a:ext cx="366500" cy="500014"/>
            </a:xfrm>
            <a:custGeom>
              <a:avLst/>
              <a:gdLst/>
              <a:ahLst/>
              <a:cxnLst/>
              <a:rect l="l" t="t" r="r" b="b"/>
              <a:pathLst>
                <a:path w="19162" h="21600" extrusionOk="0">
                  <a:moveTo>
                    <a:pt x="9815" y="0"/>
                  </a:moveTo>
                  <a:cubicBezTo>
                    <a:pt x="7416" y="0"/>
                    <a:pt x="4961" y="752"/>
                    <a:pt x="3038" y="2325"/>
                  </a:cubicBezTo>
                  <a:cubicBezTo>
                    <a:pt x="-2335" y="6677"/>
                    <a:pt x="-48" y="17007"/>
                    <a:pt x="5751" y="20569"/>
                  </a:cubicBezTo>
                  <a:cubicBezTo>
                    <a:pt x="6870" y="21246"/>
                    <a:pt x="8222" y="21600"/>
                    <a:pt x="9573" y="21600"/>
                  </a:cubicBezTo>
                  <a:cubicBezTo>
                    <a:pt x="10151" y="21600"/>
                    <a:pt x="10727" y="21535"/>
                    <a:pt x="11285" y="21403"/>
                  </a:cubicBezTo>
                  <a:cubicBezTo>
                    <a:pt x="16925" y="20084"/>
                    <a:pt x="19265" y="14282"/>
                    <a:pt x="19159" y="9314"/>
                  </a:cubicBezTo>
                  <a:cubicBezTo>
                    <a:pt x="19105" y="7732"/>
                    <a:pt x="18840" y="6237"/>
                    <a:pt x="18307" y="4962"/>
                  </a:cubicBezTo>
                  <a:cubicBezTo>
                    <a:pt x="16962" y="1731"/>
                    <a:pt x="13450" y="0"/>
                    <a:pt x="981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62"/>
            <p:cNvSpPr/>
            <p:nvPr/>
          </p:nvSpPr>
          <p:spPr>
            <a:xfrm>
              <a:off x="1286154" y="226019"/>
              <a:ext cx="381343" cy="341827"/>
            </a:xfrm>
            <a:custGeom>
              <a:avLst/>
              <a:gdLst/>
              <a:ahLst/>
              <a:cxnLst/>
              <a:rect l="l" t="t" r="r" b="b"/>
              <a:pathLst>
                <a:path w="21469" h="21600" extrusionOk="0">
                  <a:moveTo>
                    <a:pt x="11566" y="0"/>
                  </a:moveTo>
                  <a:cubicBezTo>
                    <a:pt x="9220" y="0"/>
                    <a:pt x="6817" y="906"/>
                    <a:pt x="4820" y="2822"/>
                  </a:cubicBezTo>
                  <a:cubicBezTo>
                    <a:pt x="3961" y="3659"/>
                    <a:pt x="3331" y="4688"/>
                    <a:pt x="2700" y="5716"/>
                  </a:cubicBezTo>
                  <a:cubicBezTo>
                    <a:pt x="2128" y="6680"/>
                    <a:pt x="1383" y="7324"/>
                    <a:pt x="925" y="8353"/>
                  </a:cubicBezTo>
                  <a:cubicBezTo>
                    <a:pt x="466" y="9381"/>
                    <a:pt x="122" y="10538"/>
                    <a:pt x="8" y="11697"/>
                  </a:cubicBezTo>
                  <a:cubicBezTo>
                    <a:pt x="-50" y="12855"/>
                    <a:pt x="238" y="13819"/>
                    <a:pt x="294" y="14912"/>
                  </a:cubicBezTo>
                  <a:cubicBezTo>
                    <a:pt x="238" y="13819"/>
                    <a:pt x="695" y="12662"/>
                    <a:pt x="1441" y="11890"/>
                  </a:cubicBezTo>
                  <a:cubicBezTo>
                    <a:pt x="2070" y="11312"/>
                    <a:pt x="2816" y="10989"/>
                    <a:pt x="3503" y="10538"/>
                  </a:cubicBezTo>
                  <a:cubicBezTo>
                    <a:pt x="4190" y="10089"/>
                    <a:pt x="4878" y="9511"/>
                    <a:pt x="5108" y="8674"/>
                  </a:cubicBezTo>
                  <a:cubicBezTo>
                    <a:pt x="7342" y="11890"/>
                    <a:pt x="10779" y="12918"/>
                    <a:pt x="14158" y="13882"/>
                  </a:cubicBezTo>
                  <a:cubicBezTo>
                    <a:pt x="16966" y="14654"/>
                    <a:pt x="20117" y="16648"/>
                    <a:pt x="20175" y="20378"/>
                  </a:cubicBezTo>
                  <a:cubicBezTo>
                    <a:pt x="20175" y="20828"/>
                    <a:pt x="20175" y="20956"/>
                    <a:pt x="20403" y="21600"/>
                  </a:cubicBezTo>
                  <a:cubicBezTo>
                    <a:pt x="20575" y="21021"/>
                    <a:pt x="20633" y="20636"/>
                    <a:pt x="20691" y="20055"/>
                  </a:cubicBezTo>
                  <a:cubicBezTo>
                    <a:pt x="20747" y="19413"/>
                    <a:pt x="20919" y="18835"/>
                    <a:pt x="21034" y="18191"/>
                  </a:cubicBezTo>
                  <a:cubicBezTo>
                    <a:pt x="21262" y="16969"/>
                    <a:pt x="21378" y="15683"/>
                    <a:pt x="21434" y="14398"/>
                  </a:cubicBezTo>
                  <a:cubicBezTo>
                    <a:pt x="21550" y="12083"/>
                    <a:pt x="21378" y="9896"/>
                    <a:pt x="20977" y="8030"/>
                  </a:cubicBezTo>
                  <a:cubicBezTo>
                    <a:pt x="19764" y="2881"/>
                    <a:pt x="15754" y="0"/>
                    <a:pt x="1156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62"/>
            <p:cNvSpPr/>
            <p:nvPr/>
          </p:nvSpPr>
          <p:spPr>
            <a:xfrm>
              <a:off x="1231856" y="203945"/>
              <a:ext cx="488124" cy="373830"/>
            </a:xfrm>
            <a:custGeom>
              <a:avLst/>
              <a:gdLst/>
              <a:ahLst/>
              <a:cxnLst/>
              <a:rect l="l" t="t" r="r" b="b"/>
              <a:pathLst>
                <a:path w="21452" h="21600" extrusionOk="0">
                  <a:moveTo>
                    <a:pt x="12268" y="0"/>
                  </a:moveTo>
                  <a:cubicBezTo>
                    <a:pt x="12031" y="0"/>
                    <a:pt x="11795" y="11"/>
                    <a:pt x="11560" y="35"/>
                  </a:cubicBezTo>
                  <a:cubicBezTo>
                    <a:pt x="10441" y="152"/>
                    <a:pt x="9592" y="917"/>
                    <a:pt x="8563" y="1504"/>
                  </a:cubicBezTo>
                  <a:cubicBezTo>
                    <a:pt x="7580" y="2092"/>
                    <a:pt x="6417" y="2445"/>
                    <a:pt x="5343" y="2917"/>
                  </a:cubicBezTo>
                  <a:cubicBezTo>
                    <a:pt x="4181" y="3446"/>
                    <a:pt x="2929" y="3975"/>
                    <a:pt x="1989" y="5033"/>
                  </a:cubicBezTo>
                  <a:cubicBezTo>
                    <a:pt x="1274" y="5856"/>
                    <a:pt x="782" y="6914"/>
                    <a:pt x="425" y="8032"/>
                  </a:cubicBezTo>
                  <a:cubicBezTo>
                    <a:pt x="-23" y="9383"/>
                    <a:pt x="-68" y="10854"/>
                    <a:pt x="66" y="12324"/>
                  </a:cubicBezTo>
                  <a:cubicBezTo>
                    <a:pt x="157" y="13500"/>
                    <a:pt x="291" y="14734"/>
                    <a:pt x="693" y="15852"/>
                  </a:cubicBezTo>
                  <a:cubicBezTo>
                    <a:pt x="1050" y="16851"/>
                    <a:pt x="1855" y="17556"/>
                    <a:pt x="2615" y="18026"/>
                  </a:cubicBezTo>
                  <a:cubicBezTo>
                    <a:pt x="2526" y="17968"/>
                    <a:pt x="2615" y="16262"/>
                    <a:pt x="2615" y="16028"/>
                  </a:cubicBezTo>
                  <a:cubicBezTo>
                    <a:pt x="2571" y="14498"/>
                    <a:pt x="2660" y="12970"/>
                    <a:pt x="3018" y="11559"/>
                  </a:cubicBezTo>
                  <a:cubicBezTo>
                    <a:pt x="3331" y="10148"/>
                    <a:pt x="4047" y="9266"/>
                    <a:pt x="4941" y="8385"/>
                  </a:cubicBezTo>
                  <a:cubicBezTo>
                    <a:pt x="5300" y="8089"/>
                    <a:pt x="5657" y="7737"/>
                    <a:pt x="5925" y="7267"/>
                  </a:cubicBezTo>
                  <a:cubicBezTo>
                    <a:pt x="6104" y="7090"/>
                    <a:pt x="6730" y="6092"/>
                    <a:pt x="6641" y="5739"/>
                  </a:cubicBezTo>
                  <a:cubicBezTo>
                    <a:pt x="7132" y="7207"/>
                    <a:pt x="7937" y="8737"/>
                    <a:pt x="8922" y="9677"/>
                  </a:cubicBezTo>
                  <a:cubicBezTo>
                    <a:pt x="10800" y="11500"/>
                    <a:pt x="12901" y="12794"/>
                    <a:pt x="15004" y="13852"/>
                  </a:cubicBezTo>
                  <a:lnTo>
                    <a:pt x="15495" y="14146"/>
                  </a:lnTo>
                  <a:cubicBezTo>
                    <a:pt x="16077" y="14441"/>
                    <a:pt x="16614" y="14794"/>
                    <a:pt x="17105" y="15380"/>
                  </a:cubicBezTo>
                  <a:cubicBezTo>
                    <a:pt x="18178" y="16615"/>
                    <a:pt x="18269" y="18615"/>
                    <a:pt x="18223" y="20378"/>
                  </a:cubicBezTo>
                  <a:cubicBezTo>
                    <a:pt x="18223" y="20555"/>
                    <a:pt x="18223" y="20791"/>
                    <a:pt x="18269" y="20967"/>
                  </a:cubicBezTo>
                  <a:cubicBezTo>
                    <a:pt x="18384" y="21427"/>
                    <a:pt x="18735" y="21600"/>
                    <a:pt x="19105" y="21600"/>
                  </a:cubicBezTo>
                  <a:cubicBezTo>
                    <a:pt x="19443" y="21600"/>
                    <a:pt x="19799" y="21457"/>
                    <a:pt x="20013" y="21260"/>
                  </a:cubicBezTo>
                  <a:cubicBezTo>
                    <a:pt x="20415" y="20791"/>
                    <a:pt x="20772" y="20144"/>
                    <a:pt x="20952" y="19496"/>
                  </a:cubicBezTo>
                  <a:cubicBezTo>
                    <a:pt x="21532" y="17204"/>
                    <a:pt x="21488" y="14675"/>
                    <a:pt x="21398" y="12205"/>
                  </a:cubicBezTo>
                  <a:cubicBezTo>
                    <a:pt x="21354" y="10854"/>
                    <a:pt x="21309" y="9443"/>
                    <a:pt x="21041" y="8149"/>
                  </a:cubicBezTo>
                  <a:cubicBezTo>
                    <a:pt x="20727" y="6738"/>
                    <a:pt x="20147" y="5503"/>
                    <a:pt x="19431" y="4385"/>
                  </a:cubicBezTo>
                  <a:cubicBezTo>
                    <a:pt x="17622" y="1522"/>
                    <a:pt x="14946" y="0"/>
                    <a:pt x="1226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62"/>
            <p:cNvSpPr/>
            <p:nvPr/>
          </p:nvSpPr>
          <p:spPr>
            <a:xfrm>
              <a:off x="1006447" y="1309655"/>
              <a:ext cx="924003" cy="20373"/>
            </a:xfrm>
            <a:custGeom>
              <a:avLst/>
              <a:gdLst/>
              <a:ahLst/>
              <a:cxnLst/>
              <a:rect l="l" t="t" r="r" b="b"/>
              <a:pathLst>
                <a:path w="21600" h="21600" extrusionOk="0">
                  <a:moveTo>
                    <a:pt x="21386" y="0"/>
                  </a:moveTo>
                  <a:lnTo>
                    <a:pt x="167" y="2180"/>
                  </a:lnTo>
                  <a:lnTo>
                    <a:pt x="0" y="21600"/>
                  </a:lnTo>
                  <a:lnTo>
                    <a:pt x="21600" y="21600"/>
                  </a:lnTo>
                  <a:lnTo>
                    <a:pt x="21386" y="0"/>
                  </a:lnTo>
                  <a:close/>
                </a:path>
              </a:pathLst>
            </a:custGeom>
            <a:solidFill>
              <a:srgbClr val="BDCFC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62"/>
            <p:cNvSpPr/>
            <p:nvPr/>
          </p:nvSpPr>
          <p:spPr>
            <a:xfrm>
              <a:off x="1365615" y="2069815"/>
              <a:ext cx="475974" cy="175026"/>
            </a:xfrm>
            <a:custGeom>
              <a:avLst/>
              <a:gdLst/>
              <a:ahLst/>
              <a:cxnLst/>
              <a:rect l="l" t="t" r="r" b="b"/>
              <a:pathLst>
                <a:path w="21406" h="21600" extrusionOk="0">
                  <a:moveTo>
                    <a:pt x="19407" y="0"/>
                  </a:moveTo>
                  <a:cubicBezTo>
                    <a:pt x="18811" y="0"/>
                    <a:pt x="18171" y="123"/>
                    <a:pt x="17529" y="250"/>
                  </a:cubicBezTo>
                  <a:cubicBezTo>
                    <a:pt x="15105" y="1130"/>
                    <a:pt x="12771" y="3767"/>
                    <a:pt x="10300" y="4521"/>
                  </a:cubicBezTo>
                  <a:cubicBezTo>
                    <a:pt x="9696" y="4711"/>
                    <a:pt x="9097" y="4774"/>
                    <a:pt x="8502" y="4774"/>
                  </a:cubicBezTo>
                  <a:cubicBezTo>
                    <a:pt x="7518" y="4774"/>
                    <a:pt x="6538" y="4600"/>
                    <a:pt x="5539" y="4521"/>
                  </a:cubicBezTo>
                  <a:cubicBezTo>
                    <a:pt x="4922" y="4394"/>
                    <a:pt x="4132" y="4112"/>
                    <a:pt x="3354" y="4112"/>
                  </a:cubicBezTo>
                  <a:cubicBezTo>
                    <a:pt x="2577" y="4112"/>
                    <a:pt x="1810" y="4394"/>
                    <a:pt x="1237" y="5401"/>
                  </a:cubicBezTo>
                  <a:cubicBezTo>
                    <a:pt x="781" y="6154"/>
                    <a:pt x="48" y="8161"/>
                    <a:pt x="2" y="9668"/>
                  </a:cubicBezTo>
                  <a:cubicBezTo>
                    <a:pt x="-43" y="11678"/>
                    <a:pt x="734" y="13689"/>
                    <a:pt x="1237" y="14692"/>
                  </a:cubicBezTo>
                  <a:cubicBezTo>
                    <a:pt x="2154" y="16576"/>
                    <a:pt x="3297" y="17706"/>
                    <a:pt x="4487" y="18459"/>
                  </a:cubicBezTo>
                  <a:cubicBezTo>
                    <a:pt x="6044" y="19467"/>
                    <a:pt x="7691" y="19843"/>
                    <a:pt x="9155" y="20470"/>
                  </a:cubicBezTo>
                  <a:cubicBezTo>
                    <a:pt x="9795" y="20847"/>
                    <a:pt x="10437" y="21096"/>
                    <a:pt x="11123" y="21350"/>
                  </a:cubicBezTo>
                  <a:cubicBezTo>
                    <a:pt x="12131" y="21600"/>
                    <a:pt x="13229" y="21600"/>
                    <a:pt x="14281" y="21600"/>
                  </a:cubicBezTo>
                  <a:lnTo>
                    <a:pt x="16568" y="21600"/>
                  </a:lnTo>
                  <a:cubicBezTo>
                    <a:pt x="16980" y="21600"/>
                    <a:pt x="17438" y="21600"/>
                    <a:pt x="17804" y="21096"/>
                  </a:cubicBezTo>
                  <a:cubicBezTo>
                    <a:pt x="18216" y="20470"/>
                    <a:pt x="18492" y="19213"/>
                    <a:pt x="18720" y="18083"/>
                  </a:cubicBezTo>
                  <a:cubicBezTo>
                    <a:pt x="19223" y="15695"/>
                    <a:pt x="19819" y="13435"/>
                    <a:pt x="20230" y="10925"/>
                  </a:cubicBezTo>
                  <a:cubicBezTo>
                    <a:pt x="20459" y="9418"/>
                    <a:pt x="20551" y="8288"/>
                    <a:pt x="20917" y="6908"/>
                  </a:cubicBezTo>
                  <a:cubicBezTo>
                    <a:pt x="21238" y="5651"/>
                    <a:pt x="21557" y="4017"/>
                    <a:pt x="21329" y="2387"/>
                  </a:cubicBezTo>
                  <a:cubicBezTo>
                    <a:pt x="21054" y="504"/>
                    <a:pt x="20139" y="123"/>
                    <a:pt x="1940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62"/>
            <p:cNvSpPr/>
            <p:nvPr/>
          </p:nvSpPr>
          <p:spPr>
            <a:xfrm>
              <a:off x="1375843" y="2069815"/>
              <a:ext cx="465746" cy="160791"/>
            </a:xfrm>
            <a:custGeom>
              <a:avLst/>
              <a:gdLst/>
              <a:ahLst/>
              <a:cxnLst/>
              <a:rect l="l" t="t" r="r" b="b"/>
              <a:pathLst>
                <a:path w="21445" h="21600" extrusionOk="0">
                  <a:moveTo>
                    <a:pt x="19398" y="0"/>
                  </a:moveTo>
                  <a:cubicBezTo>
                    <a:pt x="18789" y="0"/>
                    <a:pt x="18133" y="134"/>
                    <a:pt x="17476" y="272"/>
                  </a:cubicBezTo>
                  <a:cubicBezTo>
                    <a:pt x="14994" y="1230"/>
                    <a:pt x="12604" y="4101"/>
                    <a:pt x="10074" y="4921"/>
                  </a:cubicBezTo>
                  <a:cubicBezTo>
                    <a:pt x="9481" y="5106"/>
                    <a:pt x="8880" y="5180"/>
                    <a:pt x="8277" y="5180"/>
                  </a:cubicBezTo>
                  <a:cubicBezTo>
                    <a:pt x="7544" y="5180"/>
                    <a:pt x="6810" y="5072"/>
                    <a:pt x="6091" y="4921"/>
                  </a:cubicBezTo>
                  <a:cubicBezTo>
                    <a:pt x="5107" y="6289"/>
                    <a:pt x="1639" y="9570"/>
                    <a:pt x="0" y="13942"/>
                  </a:cubicBezTo>
                  <a:cubicBezTo>
                    <a:pt x="234" y="14763"/>
                    <a:pt x="562" y="15445"/>
                    <a:pt x="796" y="15993"/>
                  </a:cubicBezTo>
                  <a:cubicBezTo>
                    <a:pt x="1734" y="18043"/>
                    <a:pt x="2904" y="19273"/>
                    <a:pt x="4124" y="20094"/>
                  </a:cubicBezTo>
                  <a:cubicBezTo>
                    <a:pt x="5107" y="20776"/>
                    <a:pt x="6139" y="21190"/>
                    <a:pt x="7168" y="21600"/>
                  </a:cubicBezTo>
                  <a:cubicBezTo>
                    <a:pt x="10542" y="19822"/>
                    <a:pt x="13869" y="16813"/>
                    <a:pt x="17150" y="14491"/>
                  </a:cubicBezTo>
                  <a:cubicBezTo>
                    <a:pt x="18133" y="13671"/>
                    <a:pt x="19165" y="12984"/>
                    <a:pt x="20194" y="12164"/>
                  </a:cubicBezTo>
                  <a:cubicBezTo>
                    <a:pt x="20194" y="12030"/>
                    <a:pt x="20194" y="12030"/>
                    <a:pt x="20242" y="11892"/>
                  </a:cubicBezTo>
                  <a:cubicBezTo>
                    <a:pt x="20476" y="10252"/>
                    <a:pt x="20570" y="8883"/>
                    <a:pt x="20945" y="7519"/>
                  </a:cubicBezTo>
                  <a:cubicBezTo>
                    <a:pt x="21273" y="6151"/>
                    <a:pt x="21600" y="4373"/>
                    <a:pt x="21366" y="2599"/>
                  </a:cubicBezTo>
                  <a:cubicBezTo>
                    <a:pt x="21085" y="548"/>
                    <a:pt x="20194" y="0"/>
                    <a:pt x="19398"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62"/>
            <p:cNvSpPr/>
            <p:nvPr/>
          </p:nvSpPr>
          <p:spPr>
            <a:xfrm>
              <a:off x="1012465" y="1300498"/>
              <a:ext cx="911963" cy="613603"/>
            </a:xfrm>
            <a:custGeom>
              <a:avLst/>
              <a:gdLst/>
              <a:ahLst/>
              <a:cxnLst/>
              <a:rect l="l" t="t" r="r" b="b"/>
              <a:pathLst>
                <a:path w="21556" h="21600" extrusionOk="0">
                  <a:moveTo>
                    <a:pt x="411" y="0"/>
                  </a:moveTo>
                  <a:cubicBezTo>
                    <a:pt x="171" y="0"/>
                    <a:pt x="-22" y="322"/>
                    <a:pt x="2" y="717"/>
                  </a:cubicBezTo>
                  <a:lnTo>
                    <a:pt x="1350" y="21600"/>
                  </a:lnTo>
                  <a:lnTo>
                    <a:pt x="20207" y="21600"/>
                  </a:lnTo>
                  <a:lnTo>
                    <a:pt x="21554" y="717"/>
                  </a:lnTo>
                  <a:cubicBezTo>
                    <a:pt x="21578" y="322"/>
                    <a:pt x="21386" y="0"/>
                    <a:pt x="2112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62"/>
            <p:cNvSpPr/>
            <p:nvPr/>
          </p:nvSpPr>
          <p:spPr>
            <a:xfrm>
              <a:off x="1584446" y="2070875"/>
              <a:ext cx="273073" cy="190353"/>
            </a:xfrm>
            <a:custGeom>
              <a:avLst/>
              <a:gdLst/>
              <a:ahLst/>
              <a:cxnLst/>
              <a:rect l="l" t="t" r="r" b="b"/>
              <a:pathLst>
                <a:path w="19320" h="21600" extrusionOk="0">
                  <a:moveTo>
                    <a:pt x="11263" y="0"/>
                  </a:moveTo>
                  <a:cubicBezTo>
                    <a:pt x="9307" y="0"/>
                    <a:pt x="7300" y="806"/>
                    <a:pt x="5183" y="2534"/>
                  </a:cubicBezTo>
                  <a:cubicBezTo>
                    <a:pt x="6625" y="3690"/>
                    <a:pt x="7921" y="5768"/>
                    <a:pt x="7921" y="8310"/>
                  </a:cubicBezTo>
                  <a:cubicBezTo>
                    <a:pt x="7921" y="10964"/>
                    <a:pt x="7489" y="13505"/>
                    <a:pt x="6336" y="15467"/>
                  </a:cubicBezTo>
                  <a:cubicBezTo>
                    <a:pt x="4897" y="18009"/>
                    <a:pt x="2160" y="18818"/>
                    <a:pt x="0" y="19048"/>
                  </a:cubicBezTo>
                  <a:cubicBezTo>
                    <a:pt x="2160" y="19740"/>
                    <a:pt x="3096" y="20550"/>
                    <a:pt x="4967" y="20896"/>
                  </a:cubicBezTo>
                  <a:cubicBezTo>
                    <a:pt x="6552" y="21126"/>
                    <a:pt x="7559" y="21472"/>
                    <a:pt x="9144" y="21589"/>
                  </a:cubicBezTo>
                  <a:cubicBezTo>
                    <a:pt x="9267" y="21596"/>
                    <a:pt x="9389" y="21600"/>
                    <a:pt x="9512" y="21600"/>
                  </a:cubicBezTo>
                  <a:cubicBezTo>
                    <a:pt x="11333" y="21600"/>
                    <a:pt x="13141" y="20809"/>
                    <a:pt x="14759" y="19511"/>
                  </a:cubicBezTo>
                  <a:cubicBezTo>
                    <a:pt x="18576" y="16277"/>
                    <a:pt x="21600" y="7037"/>
                    <a:pt x="16992" y="2304"/>
                  </a:cubicBezTo>
                  <a:cubicBezTo>
                    <a:pt x="16633" y="1958"/>
                    <a:pt x="16271" y="1728"/>
                    <a:pt x="15912" y="1495"/>
                  </a:cubicBezTo>
                  <a:cubicBezTo>
                    <a:pt x="14373" y="518"/>
                    <a:pt x="12834" y="0"/>
                    <a:pt x="1126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62"/>
            <p:cNvSpPr/>
            <p:nvPr/>
          </p:nvSpPr>
          <p:spPr>
            <a:xfrm>
              <a:off x="1005336" y="1317818"/>
              <a:ext cx="926198" cy="613602"/>
            </a:xfrm>
            <a:custGeom>
              <a:avLst/>
              <a:gdLst/>
              <a:ahLst/>
              <a:cxnLst/>
              <a:rect l="l" t="t" r="r" b="b"/>
              <a:pathLst>
                <a:path w="21557" h="21600" extrusionOk="0">
                  <a:moveTo>
                    <a:pt x="428" y="0"/>
                  </a:moveTo>
                  <a:cubicBezTo>
                    <a:pt x="168" y="0"/>
                    <a:pt x="-21" y="322"/>
                    <a:pt x="2" y="680"/>
                  </a:cubicBezTo>
                  <a:lnTo>
                    <a:pt x="1352" y="21600"/>
                  </a:lnTo>
                  <a:lnTo>
                    <a:pt x="20205" y="21600"/>
                  </a:lnTo>
                  <a:lnTo>
                    <a:pt x="21555" y="680"/>
                  </a:lnTo>
                  <a:cubicBezTo>
                    <a:pt x="21579" y="322"/>
                    <a:pt x="21390" y="0"/>
                    <a:pt x="2112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62"/>
            <p:cNvSpPr/>
            <p:nvPr/>
          </p:nvSpPr>
          <p:spPr>
            <a:xfrm>
              <a:off x="1063418" y="1930391"/>
              <a:ext cx="809001" cy="36632"/>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62"/>
            <p:cNvSpPr/>
            <p:nvPr/>
          </p:nvSpPr>
          <p:spPr>
            <a:xfrm>
              <a:off x="1411974" y="1568386"/>
              <a:ext cx="112168" cy="112176"/>
            </a:xfrm>
            <a:custGeom>
              <a:avLst/>
              <a:gdLst/>
              <a:ahLst/>
              <a:cxnLst/>
              <a:rect l="l" t="t" r="r" b="b"/>
              <a:pathLst>
                <a:path w="20177" h="21600" extrusionOk="0">
                  <a:moveTo>
                    <a:pt x="9997" y="0"/>
                  </a:moveTo>
                  <a:cubicBezTo>
                    <a:pt x="5153" y="0"/>
                    <a:pt x="917" y="3867"/>
                    <a:pt x="90" y="9163"/>
                  </a:cubicBezTo>
                  <a:cubicBezTo>
                    <a:pt x="-644" y="15041"/>
                    <a:pt x="3200" y="20523"/>
                    <a:pt x="8691" y="21507"/>
                  </a:cubicBezTo>
                  <a:cubicBezTo>
                    <a:pt x="9142" y="21569"/>
                    <a:pt x="9592" y="21600"/>
                    <a:pt x="10038" y="21600"/>
                  </a:cubicBezTo>
                  <a:cubicBezTo>
                    <a:pt x="14997" y="21600"/>
                    <a:pt x="19372" y="17690"/>
                    <a:pt x="20043" y="12294"/>
                  </a:cubicBezTo>
                  <a:cubicBezTo>
                    <a:pt x="20956" y="6416"/>
                    <a:pt x="17112" y="928"/>
                    <a:pt x="11621" y="148"/>
                  </a:cubicBezTo>
                  <a:cubicBezTo>
                    <a:pt x="11078" y="49"/>
                    <a:pt x="10535" y="0"/>
                    <a:pt x="999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62"/>
            <p:cNvSpPr/>
            <p:nvPr/>
          </p:nvSpPr>
          <p:spPr>
            <a:xfrm>
              <a:off x="567958" y="1669571"/>
              <a:ext cx="987138" cy="548215"/>
            </a:xfrm>
            <a:custGeom>
              <a:avLst/>
              <a:gdLst/>
              <a:ahLst/>
              <a:cxnLst/>
              <a:rect l="l" t="t" r="r" b="b"/>
              <a:pathLst>
                <a:path w="21056" h="21600" extrusionOk="0">
                  <a:moveTo>
                    <a:pt x="2745" y="0"/>
                  </a:moveTo>
                  <a:cubicBezTo>
                    <a:pt x="1015" y="0"/>
                    <a:pt x="-526" y="2854"/>
                    <a:pt x="171" y="6387"/>
                  </a:cubicBezTo>
                  <a:cubicBezTo>
                    <a:pt x="497" y="7991"/>
                    <a:pt x="1278" y="9394"/>
                    <a:pt x="2038" y="10358"/>
                  </a:cubicBezTo>
                  <a:cubicBezTo>
                    <a:pt x="5359" y="14486"/>
                    <a:pt x="9331" y="16773"/>
                    <a:pt x="13129" y="18777"/>
                  </a:cubicBezTo>
                  <a:cubicBezTo>
                    <a:pt x="13955" y="19217"/>
                    <a:pt x="14736" y="19698"/>
                    <a:pt x="15561" y="20140"/>
                  </a:cubicBezTo>
                  <a:cubicBezTo>
                    <a:pt x="16364" y="20581"/>
                    <a:pt x="17189" y="20982"/>
                    <a:pt x="18014" y="21302"/>
                  </a:cubicBezTo>
                  <a:cubicBezTo>
                    <a:pt x="18187" y="21382"/>
                    <a:pt x="18382" y="21423"/>
                    <a:pt x="18556" y="21503"/>
                  </a:cubicBezTo>
                  <a:cubicBezTo>
                    <a:pt x="18643" y="21503"/>
                    <a:pt x="18752" y="21543"/>
                    <a:pt x="18838" y="21543"/>
                  </a:cubicBezTo>
                  <a:cubicBezTo>
                    <a:pt x="18900" y="21572"/>
                    <a:pt x="18962" y="21600"/>
                    <a:pt x="19023" y="21600"/>
                  </a:cubicBezTo>
                  <a:cubicBezTo>
                    <a:pt x="19048" y="21600"/>
                    <a:pt x="19073" y="21595"/>
                    <a:pt x="19099" y="21584"/>
                  </a:cubicBezTo>
                  <a:cubicBezTo>
                    <a:pt x="19273" y="21543"/>
                    <a:pt x="19446" y="21382"/>
                    <a:pt x="19620" y="21262"/>
                  </a:cubicBezTo>
                  <a:cubicBezTo>
                    <a:pt x="19794" y="21142"/>
                    <a:pt x="19967" y="20982"/>
                    <a:pt x="20141" y="20862"/>
                  </a:cubicBezTo>
                  <a:cubicBezTo>
                    <a:pt x="20423" y="20581"/>
                    <a:pt x="20683" y="20340"/>
                    <a:pt x="20901" y="19900"/>
                  </a:cubicBezTo>
                  <a:cubicBezTo>
                    <a:pt x="20944" y="19779"/>
                    <a:pt x="20988" y="19659"/>
                    <a:pt x="21031" y="19539"/>
                  </a:cubicBezTo>
                  <a:cubicBezTo>
                    <a:pt x="21053" y="19419"/>
                    <a:pt x="21074" y="19217"/>
                    <a:pt x="21031" y="19097"/>
                  </a:cubicBezTo>
                  <a:cubicBezTo>
                    <a:pt x="21009" y="18977"/>
                    <a:pt x="20923" y="18897"/>
                    <a:pt x="20879" y="18856"/>
                  </a:cubicBezTo>
                  <a:cubicBezTo>
                    <a:pt x="20748" y="18656"/>
                    <a:pt x="20640" y="18496"/>
                    <a:pt x="20510" y="18375"/>
                  </a:cubicBezTo>
                  <a:cubicBezTo>
                    <a:pt x="20249" y="18055"/>
                    <a:pt x="19967" y="17774"/>
                    <a:pt x="19685" y="17494"/>
                  </a:cubicBezTo>
                  <a:cubicBezTo>
                    <a:pt x="19251" y="17093"/>
                    <a:pt x="18773" y="16773"/>
                    <a:pt x="18339" y="16371"/>
                  </a:cubicBezTo>
                  <a:cubicBezTo>
                    <a:pt x="18317" y="16371"/>
                    <a:pt x="18296" y="16331"/>
                    <a:pt x="18274" y="16331"/>
                  </a:cubicBezTo>
                  <a:cubicBezTo>
                    <a:pt x="17232" y="15328"/>
                    <a:pt x="16190" y="14206"/>
                    <a:pt x="15170" y="13124"/>
                  </a:cubicBezTo>
                  <a:cubicBezTo>
                    <a:pt x="14628" y="12522"/>
                    <a:pt x="14063" y="11921"/>
                    <a:pt x="13520" y="11359"/>
                  </a:cubicBezTo>
                  <a:cubicBezTo>
                    <a:pt x="10221" y="7912"/>
                    <a:pt x="7356" y="3099"/>
                    <a:pt x="3861" y="414"/>
                  </a:cubicBezTo>
                  <a:cubicBezTo>
                    <a:pt x="3494" y="130"/>
                    <a:pt x="3115" y="0"/>
                    <a:pt x="274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62"/>
            <p:cNvSpPr/>
            <p:nvPr/>
          </p:nvSpPr>
          <p:spPr>
            <a:xfrm>
              <a:off x="1589523" y="1669669"/>
              <a:ext cx="779408" cy="509011"/>
            </a:xfrm>
            <a:custGeom>
              <a:avLst/>
              <a:gdLst/>
              <a:ahLst/>
              <a:cxnLst/>
              <a:rect l="l" t="t" r="r" b="b"/>
              <a:pathLst>
                <a:path w="20937" h="21600" extrusionOk="0">
                  <a:moveTo>
                    <a:pt x="17470" y="0"/>
                  </a:moveTo>
                  <a:cubicBezTo>
                    <a:pt x="17007" y="0"/>
                    <a:pt x="16533" y="139"/>
                    <a:pt x="16074" y="442"/>
                  </a:cubicBezTo>
                  <a:cubicBezTo>
                    <a:pt x="11673" y="3334"/>
                    <a:pt x="8065" y="8517"/>
                    <a:pt x="3909" y="12230"/>
                  </a:cubicBezTo>
                  <a:cubicBezTo>
                    <a:pt x="3226" y="12835"/>
                    <a:pt x="2515" y="13483"/>
                    <a:pt x="1832" y="14130"/>
                  </a:cubicBezTo>
                  <a:cubicBezTo>
                    <a:pt x="1231" y="14649"/>
                    <a:pt x="629" y="15209"/>
                    <a:pt x="0" y="15771"/>
                  </a:cubicBezTo>
                  <a:lnTo>
                    <a:pt x="1504" y="21600"/>
                  </a:lnTo>
                  <a:cubicBezTo>
                    <a:pt x="2461" y="21169"/>
                    <a:pt x="3417" y="20651"/>
                    <a:pt x="4374" y="20219"/>
                  </a:cubicBezTo>
                  <a:cubicBezTo>
                    <a:pt x="9185" y="18060"/>
                    <a:pt x="14188" y="15598"/>
                    <a:pt x="18370" y="11151"/>
                  </a:cubicBezTo>
                  <a:cubicBezTo>
                    <a:pt x="19326" y="10113"/>
                    <a:pt x="20311" y="8603"/>
                    <a:pt x="20721" y="6875"/>
                  </a:cubicBezTo>
                  <a:cubicBezTo>
                    <a:pt x="21600" y="3099"/>
                    <a:pt x="19652" y="0"/>
                    <a:pt x="174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62"/>
            <p:cNvSpPr/>
            <p:nvPr/>
          </p:nvSpPr>
          <p:spPr>
            <a:xfrm>
              <a:off x="1363418" y="2041312"/>
              <a:ext cx="282081" cy="180168"/>
            </a:xfrm>
            <a:custGeom>
              <a:avLst/>
              <a:gdLst/>
              <a:ahLst/>
              <a:cxnLst/>
              <a:rect l="l" t="t" r="r" b="b"/>
              <a:pathLst>
                <a:path w="19190" h="21600" extrusionOk="0">
                  <a:moveTo>
                    <a:pt x="15382" y="0"/>
                  </a:moveTo>
                  <a:cubicBezTo>
                    <a:pt x="13653" y="1707"/>
                    <a:pt x="11852" y="3536"/>
                    <a:pt x="10122" y="5124"/>
                  </a:cubicBezTo>
                  <a:cubicBezTo>
                    <a:pt x="8251" y="6834"/>
                    <a:pt x="-2410" y="13298"/>
                    <a:pt x="500" y="20128"/>
                  </a:cubicBezTo>
                  <a:cubicBezTo>
                    <a:pt x="1053" y="21473"/>
                    <a:pt x="2161" y="21592"/>
                    <a:pt x="3129" y="21592"/>
                  </a:cubicBezTo>
                  <a:cubicBezTo>
                    <a:pt x="3261" y="21596"/>
                    <a:pt x="3392" y="21600"/>
                    <a:pt x="3523" y="21600"/>
                  </a:cubicBezTo>
                  <a:cubicBezTo>
                    <a:pt x="8855" y="21600"/>
                    <a:pt x="14055" y="19208"/>
                    <a:pt x="19190" y="16469"/>
                  </a:cubicBezTo>
                  <a:lnTo>
                    <a:pt x="15382" y="0"/>
                  </a:ln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62"/>
            <p:cNvSpPr/>
            <p:nvPr/>
          </p:nvSpPr>
          <p:spPr>
            <a:xfrm>
              <a:off x="1059619" y="2060657"/>
              <a:ext cx="451566" cy="136338"/>
            </a:xfrm>
            <a:custGeom>
              <a:avLst/>
              <a:gdLst/>
              <a:ahLst/>
              <a:cxnLst/>
              <a:rect l="l" t="t" r="r" b="b"/>
              <a:pathLst>
                <a:path w="21588" h="21600" extrusionOk="0">
                  <a:moveTo>
                    <a:pt x="15360" y="0"/>
                  </a:moveTo>
                  <a:cubicBezTo>
                    <a:pt x="14145" y="967"/>
                    <a:pt x="12976" y="1772"/>
                    <a:pt x="11712" y="2097"/>
                  </a:cubicBezTo>
                  <a:cubicBezTo>
                    <a:pt x="11299" y="2194"/>
                    <a:pt x="10886" y="2240"/>
                    <a:pt x="10472" y="2240"/>
                  </a:cubicBezTo>
                  <a:cubicBezTo>
                    <a:pt x="8581" y="2240"/>
                    <a:pt x="6690" y="1364"/>
                    <a:pt x="4798" y="1364"/>
                  </a:cubicBezTo>
                  <a:cubicBezTo>
                    <a:pt x="4475" y="1364"/>
                    <a:pt x="4154" y="1390"/>
                    <a:pt x="3831" y="1451"/>
                  </a:cubicBezTo>
                  <a:cubicBezTo>
                    <a:pt x="3149" y="1609"/>
                    <a:pt x="2518" y="1934"/>
                    <a:pt x="1836" y="2418"/>
                  </a:cubicBezTo>
                  <a:cubicBezTo>
                    <a:pt x="1106" y="2902"/>
                    <a:pt x="182" y="4032"/>
                    <a:pt x="36" y="6608"/>
                  </a:cubicBezTo>
                  <a:cubicBezTo>
                    <a:pt x="-12" y="6934"/>
                    <a:pt x="-12" y="7417"/>
                    <a:pt x="36" y="7738"/>
                  </a:cubicBezTo>
                  <a:cubicBezTo>
                    <a:pt x="1982" y="9835"/>
                    <a:pt x="3977" y="11770"/>
                    <a:pt x="5922" y="13541"/>
                  </a:cubicBezTo>
                  <a:cubicBezTo>
                    <a:pt x="8598" y="16122"/>
                    <a:pt x="11323" y="19182"/>
                    <a:pt x="14047" y="21600"/>
                  </a:cubicBezTo>
                  <a:cubicBezTo>
                    <a:pt x="15555" y="19666"/>
                    <a:pt x="17258" y="18215"/>
                    <a:pt x="18766" y="15959"/>
                  </a:cubicBezTo>
                  <a:cubicBezTo>
                    <a:pt x="19837" y="14346"/>
                    <a:pt x="20809" y="12574"/>
                    <a:pt x="21588" y="10156"/>
                  </a:cubicBezTo>
                  <a:cubicBezTo>
                    <a:pt x="19884" y="7091"/>
                    <a:pt x="18036" y="4673"/>
                    <a:pt x="17453" y="3706"/>
                  </a:cubicBezTo>
                  <a:cubicBezTo>
                    <a:pt x="16772" y="2418"/>
                    <a:pt x="16042" y="1288"/>
                    <a:pt x="15360"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62"/>
            <p:cNvSpPr/>
            <p:nvPr/>
          </p:nvSpPr>
          <p:spPr>
            <a:xfrm>
              <a:off x="568162" y="1669669"/>
              <a:ext cx="779180" cy="509011"/>
            </a:xfrm>
            <a:custGeom>
              <a:avLst/>
              <a:gdLst/>
              <a:ahLst/>
              <a:cxnLst/>
              <a:rect l="l" t="t" r="r" b="b"/>
              <a:pathLst>
                <a:path w="20931" h="21600" extrusionOk="0">
                  <a:moveTo>
                    <a:pt x="3562" y="0"/>
                  </a:moveTo>
                  <a:cubicBezTo>
                    <a:pt x="1353" y="0"/>
                    <a:pt x="-669" y="3099"/>
                    <a:pt x="211" y="6875"/>
                  </a:cubicBezTo>
                  <a:cubicBezTo>
                    <a:pt x="621" y="8603"/>
                    <a:pt x="1605" y="10113"/>
                    <a:pt x="2562" y="11151"/>
                  </a:cubicBezTo>
                  <a:cubicBezTo>
                    <a:pt x="6744" y="15598"/>
                    <a:pt x="11746" y="18060"/>
                    <a:pt x="16557" y="20219"/>
                  </a:cubicBezTo>
                  <a:cubicBezTo>
                    <a:pt x="17515" y="20651"/>
                    <a:pt x="18471" y="21169"/>
                    <a:pt x="19427" y="21600"/>
                  </a:cubicBezTo>
                  <a:lnTo>
                    <a:pt x="20931" y="15727"/>
                  </a:lnTo>
                  <a:cubicBezTo>
                    <a:pt x="20329" y="15209"/>
                    <a:pt x="19701" y="14649"/>
                    <a:pt x="19099" y="14130"/>
                  </a:cubicBezTo>
                  <a:cubicBezTo>
                    <a:pt x="18417" y="13483"/>
                    <a:pt x="17733" y="12791"/>
                    <a:pt x="17022" y="12187"/>
                  </a:cubicBezTo>
                  <a:cubicBezTo>
                    <a:pt x="12894" y="8473"/>
                    <a:pt x="9368" y="3334"/>
                    <a:pt x="4967" y="442"/>
                  </a:cubicBezTo>
                  <a:cubicBezTo>
                    <a:pt x="4507" y="139"/>
                    <a:pt x="4031" y="0"/>
                    <a:pt x="35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62"/>
            <p:cNvSpPr/>
            <p:nvPr/>
          </p:nvSpPr>
          <p:spPr>
            <a:xfrm>
              <a:off x="1110400" y="2076273"/>
              <a:ext cx="456915" cy="168567"/>
            </a:xfrm>
            <a:custGeom>
              <a:avLst/>
              <a:gdLst/>
              <a:ahLst/>
              <a:cxnLst/>
              <a:rect l="l" t="t" r="r" b="b"/>
              <a:pathLst>
                <a:path w="21316" h="21600" extrusionOk="0">
                  <a:moveTo>
                    <a:pt x="3677" y="0"/>
                  </a:moveTo>
                  <a:cubicBezTo>
                    <a:pt x="3126" y="0"/>
                    <a:pt x="2581" y="272"/>
                    <a:pt x="2034" y="996"/>
                  </a:cubicBezTo>
                  <a:cubicBezTo>
                    <a:pt x="1606" y="1519"/>
                    <a:pt x="1274" y="2302"/>
                    <a:pt x="894" y="3216"/>
                  </a:cubicBezTo>
                  <a:cubicBezTo>
                    <a:pt x="609" y="3866"/>
                    <a:pt x="373" y="4517"/>
                    <a:pt x="182" y="5431"/>
                  </a:cubicBezTo>
                  <a:cubicBezTo>
                    <a:pt x="-197" y="7127"/>
                    <a:pt x="88" y="8820"/>
                    <a:pt x="373" y="10516"/>
                  </a:cubicBezTo>
                  <a:cubicBezTo>
                    <a:pt x="800" y="13122"/>
                    <a:pt x="1370" y="15469"/>
                    <a:pt x="1891" y="17948"/>
                  </a:cubicBezTo>
                  <a:cubicBezTo>
                    <a:pt x="2128" y="19121"/>
                    <a:pt x="2413" y="20427"/>
                    <a:pt x="2888" y="21077"/>
                  </a:cubicBezTo>
                  <a:cubicBezTo>
                    <a:pt x="3267" y="21600"/>
                    <a:pt x="3743" y="21600"/>
                    <a:pt x="4170" y="21600"/>
                  </a:cubicBezTo>
                  <a:lnTo>
                    <a:pt x="6544" y="21600"/>
                  </a:lnTo>
                  <a:cubicBezTo>
                    <a:pt x="7636" y="21600"/>
                    <a:pt x="8727" y="21600"/>
                    <a:pt x="9820" y="21341"/>
                  </a:cubicBezTo>
                  <a:cubicBezTo>
                    <a:pt x="10484" y="21077"/>
                    <a:pt x="11196" y="20818"/>
                    <a:pt x="11861" y="20427"/>
                  </a:cubicBezTo>
                  <a:cubicBezTo>
                    <a:pt x="13380" y="19776"/>
                    <a:pt x="15089" y="19385"/>
                    <a:pt x="16703" y="18339"/>
                  </a:cubicBezTo>
                  <a:cubicBezTo>
                    <a:pt x="17937" y="17557"/>
                    <a:pt x="19076" y="16383"/>
                    <a:pt x="20027" y="14427"/>
                  </a:cubicBezTo>
                  <a:cubicBezTo>
                    <a:pt x="20549" y="13386"/>
                    <a:pt x="21403" y="11298"/>
                    <a:pt x="21309" y="9211"/>
                  </a:cubicBezTo>
                  <a:cubicBezTo>
                    <a:pt x="21261" y="7646"/>
                    <a:pt x="20501" y="5563"/>
                    <a:pt x="20027" y="4780"/>
                  </a:cubicBezTo>
                  <a:cubicBezTo>
                    <a:pt x="19457" y="3735"/>
                    <a:pt x="18673" y="3442"/>
                    <a:pt x="17867" y="3442"/>
                  </a:cubicBezTo>
                  <a:cubicBezTo>
                    <a:pt x="17059" y="3442"/>
                    <a:pt x="16228" y="3735"/>
                    <a:pt x="15564" y="3866"/>
                  </a:cubicBezTo>
                  <a:cubicBezTo>
                    <a:pt x="14558" y="3949"/>
                    <a:pt x="13534" y="4130"/>
                    <a:pt x="12515" y="4130"/>
                  </a:cubicBezTo>
                  <a:cubicBezTo>
                    <a:pt x="11899" y="4130"/>
                    <a:pt x="11283" y="4064"/>
                    <a:pt x="10674" y="3866"/>
                  </a:cubicBezTo>
                  <a:cubicBezTo>
                    <a:pt x="9154" y="3475"/>
                    <a:pt x="7684" y="2302"/>
                    <a:pt x="6211" y="1260"/>
                  </a:cubicBezTo>
                  <a:cubicBezTo>
                    <a:pt x="5353" y="630"/>
                    <a:pt x="4512" y="0"/>
                    <a:pt x="367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62"/>
            <p:cNvSpPr/>
            <p:nvPr/>
          </p:nvSpPr>
          <p:spPr>
            <a:xfrm>
              <a:off x="1072245" y="2070875"/>
              <a:ext cx="273072" cy="190353"/>
            </a:xfrm>
            <a:custGeom>
              <a:avLst/>
              <a:gdLst/>
              <a:ahLst/>
              <a:cxnLst/>
              <a:rect l="l" t="t" r="r" b="b"/>
              <a:pathLst>
                <a:path w="19320" h="21600" extrusionOk="0">
                  <a:moveTo>
                    <a:pt x="8080" y="0"/>
                  </a:moveTo>
                  <a:cubicBezTo>
                    <a:pt x="6500" y="0"/>
                    <a:pt x="4947" y="518"/>
                    <a:pt x="3408" y="1495"/>
                  </a:cubicBezTo>
                  <a:cubicBezTo>
                    <a:pt x="3049" y="1728"/>
                    <a:pt x="2687" y="1958"/>
                    <a:pt x="2328" y="2304"/>
                  </a:cubicBezTo>
                  <a:cubicBezTo>
                    <a:pt x="-2280" y="7037"/>
                    <a:pt x="744" y="16277"/>
                    <a:pt x="4561" y="19511"/>
                  </a:cubicBezTo>
                  <a:cubicBezTo>
                    <a:pt x="6179" y="20809"/>
                    <a:pt x="7987" y="21600"/>
                    <a:pt x="9808" y="21600"/>
                  </a:cubicBezTo>
                  <a:cubicBezTo>
                    <a:pt x="9931" y="21600"/>
                    <a:pt x="10053" y="21596"/>
                    <a:pt x="10176" y="21589"/>
                  </a:cubicBezTo>
                  <a:cubicBezTo>
                    <a:pt x="11761" y="21472"/>
                    <a:pt x="12768" y="21126"/>
                    <a:pt x="14353" y="20896"/>
                  </a:cubicBezTo>
                  <a:cubicBezTo>
                    <a:pt x="16224" y="20550"/>
                    <a:pt x="17160" y="19740"/>
                    <a:pt x="19320" y="19048"/>
                  </a:cubicBezTo>
                  <a:cubicBezTo>
                    <a:pt x="17160" y="18818"/>
                    <a:pt x="14423" y="18009"/>
                    <a:pt x="12984" y="15467"/>
                  </a:cubicBezTo>
                  <a:cubicBezTo>
                    <a:pt x="11831" y="13505"/>
                    <a:pt x="11399" y="10964"/>
                    <a:pt x="11399" y="8310"/>
                  </a:cubicBezTo>
                  <a:cubicBezTo>
                    <a:pt x="11399" y="5768"/>
                    <a:pt x="12695" y="3690"/>
                    <a:pt x="14137" y="2534"/>
                  </a:cubicBezTo>
                  <a:cubicBezTo>
                    <a:pt x="12059" y="806"/>
                    <a:pt x="10049" y="0"/>
                    <a:pt x="808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62"/>
            <p:cNvSpPr/>
            <p:nvPr/>
          </p:nvSpPr>
          <p:spPr>
            <a:xfrm>
              <a:off x="2429049" y="1826604"/>
              <a:ext cx="201504" cy="289000"/>
            </a:xfrm>
            <a:custGeom>
              <a:avLst/>
              <a:gdLst/>
              <a:ahLst/>
              <a:cxnLst/>
              <a:rect l="l" t="t" r="r" b="b"/>
              <a:pathLst>
                <a:path w="21600" h="21600" extrusionOk="0">
                  <a:moveTo>
                    <a:pt x="0" y="0"/>
                  </a:moveTo>
                  <a:lnTo>
                    <a:pt x="0" y="17568"/>
                  </a:lnTo>
                  <a:cubicBezTo>
                    <a:pt x="0" y="19775"/>
                    <a:pt x="2511" y="21600"/>
                    <a:pt x="5783" y="21600"/>
                  </a:cubicBezTo>
                  <a:lnTo>
                    <a:pt x="15817" y="21600"/>
                  </a:lnTo>
                  <a:cubicBezTo>
                    <a:pt x="18982" y="21600"/>
                    <a:pt x="21600" y="19775"/>
                    <a:pt x="21600" y="17568"/>
                  </a:cubicBez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62"/>
            <p:cNvSpPr/>
            <p:nvPr/>
          </p:nvSpPr>
          <p:spPr>
            <a:xfrm>
              <a:off x="2556262" y="1891736"/>
              <a:ext cx="175027" cy="178078"/>
            </a:xfrm>
            <a:custGeom>
              <a:avLst/>
              <a:gdLst/>
              <a:ahLst/>
              <a:cxnLst/>
              <a:rect l="l" t="t" r="r" b="b"/>
              <a:pathLst>
                <a:path w="21600" h="21600" extrusionOk="0">
                  <a:moveTo>
                    <a:pt x="10802" y="3948"/>
                  </a:moveTo>
                  <a:cubicBezTo>
                    <a:pt x="14692" y="3948"/>
                    <a:pt x="17833" y="7035"/>
                    <a:pt x="17833" y="10862"/>
                  </a:cubicBezTo>
                  <a:cubicBezTo>
                    <a:pt x="17833" y="14686"/>
                    <a:pt x="14692" y="17773"/>
                    <a:pt x="10802" y="17773"/>
                  </a:cubicBezTo>
                  <a:cubicBezTo>
                    <a:pt x="7031" y="17773"/>
                    <a:pt x="3894" y="14686"/>
                    <a:pt x="3894" y="10862"/>
                  </a:cubicBezTo>
                  <a:cubicBezTo>
                    <a:pt x="3894" y="7035"/>
                    <a:pt x="7031" y="3948"/>
                    <a:pt x="10802" y="3948"/>
                  </a:cubicBezTo>
                  <a:close/>
                  <a:moveTo>
                    <a:pt x="10802" y="0"/>
                  </a:moveTo>
                  <a:cubicBezTo>
                    <a:pt x="4897" y="0"/>
                    <a:pt x="0" y="4813"/>
                    <a:pt x="0" y="10862"/>
                  </a:cubicBezTo>
                  <a:cubicBezTo>
                    <a:pt x="0" y="16787"/>
                    <a:pt x="4897" y="21600"/>
                    <a:pt x="10802" y="21600"/>
                  </a:cubicBezTo>
                  <a:cubicBezTo>
                    <a:pt x="16830" y="21600"/>
                    <a:pt x="21600" y="16787"/>
                    <a:pt x="21600" y="10862"/>
                  </a:cubicBezTo>
                  <a:cubicBezTo>
                    <a:pt x="21600" y="4813"/>
                    <a:pt x="16830" y="0"/>
                    <a:pt x="1080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62"/>
            <p:cNvSpPr/>
            <p:nvPr/>
          </p:nvSpPr>
          <p:spPr>
            <a:xfrm>
              <a:off x="2448393" y="1843890"/>
              <a:ext cx="21369" cy="161820"/>
            </a:xfrm>
            <a:custGeom>
              <a:avLst/>
              <a:gdLst/>
              <a:ahLst/>
              <a:cxnLst/>
              <a:rect l="l" t="t" r="r" b="b"/>
              <a:pathLst>
                <a:path w="21600" h="21600" extrusionOk="0">
                  <a:moveTo>
                    <a:pt x="10297" y="0"/>
                  </a:moveTo>
                  <a:cubicBezTo>
                    <a:pt x="4125" y="0"/>
                    <a:pt x="0" y="682"/>
                    <a:pt x="0" y="1360"/>
                  </a:cubicBezTo>
                  <a:lnTo>
                    <a:pt x="0" y="20103"/>
                  </a:lnTo>
                  <a:cubicBezTo>
                    <a:pt x="0" y="20918"/>
                    <a:pt x="4125" y="21600"/>
                    <a:pt x="10297" y="21600"/>
                  </a:cubicBezTo>
                  <a:cubicBezTo>
                    <a:pt x="16468" y="21600"/>
                    <a:pt x="21600" y="20918"/>
                    <a:pt x="21600" y="20103"/>
                  </a:cubicBezTo>
                  <a:lnTo>
                    <a:pt x="21600" y="1360"/>
                  </a:lnTo>
                  <a:cubicBezTo>
                    <a:pt x="21600" y="682"/>
                    <a:pt x="16468" y="0"/>
                    <a:pt x="1029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62"/>
            <p:cNvSpPr/>
            <p:nvPr/>
          </p:nvSpPr>
          <p:spPr>
            <a:xfrm>
              <a:off x="2532870" y="1826604"/>
              <a:ext cx="97683" cy="289000"/>
            </a:xfrm>
            <a:custGeom>
              <a:avLst/>
              <a:gdLst/>
              <a:ahLst/>
              <a:cxnLst/>
              <a:rect l="l" t="t" r="r" b="b"/>
              <a:pathLst>
                <a:path w="21600" h="21600" extrusionOk="0">
                  <a:moveTo>
                    <a:pt x="11248" y="0"/>
                  </a:moveTo>
                  <a:lnTo>
                    <a:pt x="11248" y="17796"/>
                  </a:lnTo>
                  <a:cubicBezTo>
                    <a:pt x="11248" y="19926"/>
                    <a:pt x="6075" y="21600"/>
                    <a:pt x="0" y="21600"/>
                  </a:cubicBezTo>
                  <a:lnTo>
                    <a:pt x="10345" y="21600"/>
                  </a:lnTo>
                  <a:cubicBezTo>
                    <a:pt x="16420" y="21600"/>
                    <a:pt x="21600" y="19852"/>
                    <a:pt x="21600" y="17796"/>
                  </a:cubicBez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3"/>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p>
            <a:pPr marL="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切割訓練/測試資料</a:t>
            </a:r>
            <a:endParaRPr/>
          </a:p>
        </p:txBody>
      </p:sp>
      <p:sp>
        <p:nvSpPr>
          <p:cNvPr id="1296" name="Google Shape;1296;p63"/>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使用交叉驗證切割訓練及測試資料，</a:t>
            </a:r>
            <a:r>
              <a:rPr lang="en-US">
                <a:latin typeface="Times New Roman"/>
                <a:ea typeface="Times New Roman"/>
                <a:cs typeface="Times New Roman"/>
                <a:sym typeface="Times New Roman"/>
              </a:rPr>
              <a:t>k</a:t>
            </a:r>
            <a:r>
              <a:rPr lang="en-US">
                <a:latin typeface="Microsoft JhengHei"/>
                <a:ea typeface="Microsoft JhengHei"/>
                <a:cs typeface="Microsoft JhengHei"/>
                <a:sym typeface="Microsoft JhengHei"/>
              </a:rPr>
              <a:t>設定為</a:t>
            </a:r>
            <a:r>
              <a:rPr lang="en-US">
                <a:latin typeface="Times New Roman"/>
                <a:ea typeface="Times New Roman"/>
                <a:cs typeface="Times New Roman"/>
                <a:sym typeface="Times New Roman"/>
              </a:rPr>
              <a:t>10</a:t>
            </a:r>
            <a:r>
              <a:rPr lang="en-US">
                <a:latin typeface="Microsoft JhengHei"/>
                <a:ea typeface="Microsoft JhengHei"/>
                <a:cs typeface="Microsoft JhengHei"/>
                <a:sym typeface="Microsoft JhengHei"/>
              </a:rPr>
              <a:t>，</a:t>
            </a:r>
            <a:r>
              <a:rPr lang="en-US">
                <a:latin typeface="Times New Roman"/>
                <a:ea typeface="Times New Roman"/>
                <a:cs typeface="Times New Roman"/>
                <a:sym typeface="Times New Roman"/>
              </a:rPr>
              <a:t>random state</a:t>
            </a:r>
            <a:r>
              <a:rPr lang="en-US">
                <a:latin typeface="Microsoft JhengHei"/>
                <a:ea typeface="Microsoft JhengHei"/>
                <a:cs typeface="Microsoft JhengHei"/>
                <a:sym typeface="Microsoft JhengHei"/>
              </a:rPr>
              <a:t>設定為</a:t>
            </a:r>
            <a:r>
              <a:rPr lang="en-US">
                <a:latin typeface="Times New Roman"/>
                <a:ea typeface="Times New Roman"/>
                <a:cs typeface="Times New Roman"/>
                <a:sym typeface="Times New Roman"/>
              </a:rPr>
              <a:t>42</a:t>
            </a:r>
            <a:r>
              <a:rPr lang="en-US">
                <a:latin typeface="Microsoft JhengHei"/>
                <a:ea typeface="Microsoft JhengHei"/>
                <a:cs typeface="Microsoft JhengHei"/>
                <a:sym typeface="Microsoft JhengHei"/>
              </a:rPr>
              <a:t>，</a:t>
            </a:r>
            <a:r>
              <a:rPr lang="en-US">
                <a:latin typeface="Times New Roman"/>
                <a:ea typeface="Times New Roman"/>
                <a:cs typeface="Times New Roman"/>
                <a:sym typeface="Times New Roman"/>
              </a:rPr>
              <a:t>shuffle=True</a:t>
            </a:r>
            <a:r>
              <a:rPr lang="en-US">
                <a:latin typeface="Microsoft JhengHei"/>
                <a:ea typeface="Microsoft JhengHei"/>
                <a:cs typeface="Microsoft JhengHei"/>
                <a:sym typeface="Microsoft JhengHei"/>
              </a:rPr>
              <a:t>。將</a:t>
            </a:r>
            <a:r>
              <a:rPr lang="en-US">
                <a:latin typeface="Times New Roman"/>
                <a:ea typeface="Times New Roman"/>
                <a:cs typeface="Times New Roman"/>
                <a:sym typeface="Times New Roman"/>
              </a:rPr>
              <a:t>charged_off</a:t>
            </a:r>
            <a:r>
              <a:rPr lang="en-US">
                <a:latin typeface="Microsoft JhengHei"/>
                <a:ea typeface="Microsoft JhengHei"/>
                <a:cs typeface="Microsoft JhengHei"/>
                <a:sym typeface="Microsoft JhengHei"/>
              </a:rPr>
              <a:t>以外的</a:t>
            </a:r>
            <a:r>
              <a:rPr lang="en-US">
                <a:latin typeface="Times New Roman"/>
                <a:ea typeface="Times New Roman"/>
                <a:cs typeface="Times New Roman"/>
                <a:sym typeface="Times New Roman"/>
              </a:rPr>
              <a:t>features</a:t>
            </a:r>
            <a:r>
              <a:rPr lang="en-US">
                <a:latin typeface="Microsoft JhengHei"/>
                <a:ea typeface="Microsoft JhengHei"/>
                <a:cs typeface="Microsoft JhengHei"/>
                <a:sym typeface="Microsoft JhengHei"/>
              </a:rPr>
              <a:t>作為自變數預測應變數</a:t>
            </a:r>
            <a:r>
              <a:rPr lang="en-US">
                <a:latin typeface="Times New Roman"/>
                <a:ea typeface="Times New Roman"/>
                <a:cs typeface="Times New Roman"/>
                <a:sym typeface="Times New Roman"/>
              </a:rPr>
              <a:t>charged_off</a:t>
            </a:r>
            <a:r>
              <a:rPr lang="en-US">
                <a:latin typeface="Microsoft JhengHei"/>
                <a:ea typeface="Microsoft JhengHei"/>
                <a:cs typeface="Microsoft JhengHei"/>
                <a:sym typeface="Microsoft JhengHei"/>
              </a:rPr>
              <a:t>的值。</a:t>
            </a:r>
            <a:endParaRPr/>
          </a:p>
        </p:txBody>
      </p:sp>
      <p:pic>
        <p:nvPicPr>
          <p:cNvPr id="1297" name="Google Shape;1297;p63" descr="圖片 3"/>
          <p:cNvPicPr preferRelativeResize="0"/>
          <p:nvPr/>
        </p:nvPicPr>
        <p:blipFill rotWithShape="1">
          <a:blip r:embed="rId3">
            <a:alphaModFix/>
          </a:blip>
          <a:srcRect/>
          <a:stretch/>
        </p:blipFill>
        <p:spPr>
          <a:xfrm>
            <a:off x="994371" y="2377787"/>
            <a:ext cx="4568228" cy="1674668"/>
          </a:xfrm>
          <a:prstGeom prst="rect">
            <a:avLst/>
          </a:prstGeom>
          <a:noFill/>
          <a:ln>
            <a:noFill/>
          </a:ln>
        </p:spPr>
      </p:pic>
      <p:grpSp>
        <p:nvGrpSpPr>
          <p:cNvPr id="1298" name="Google Shape;1298;p63"/>
          <p:cNvGrpSpPr/>
          <p:nvPr/>
        </p:nvGrpSpPr>
        <p:grpSpPr>
          <a:xfrm>
            <a:off x="6105364" y="2473030"/>
            <a:ext cx="2967421" cy="2468903"/>
            <a:chOff x="0" y="0"/>
            <a:chExt cx="2967420" cy="2468901"/>
          </a:xfrm>
        </p:grpSpPr>
        <p:sp>
          <p:nvSpPr>
            <p:cNvPr id="1299" name="Google Shape;1299;p63"/>
            <p:cNvSpPr/>
            <p:nvPr/>
          </p:nvSpPr>
          <p:spPr>
            <a:xfrm>
              <a:off x="448025" y="131550"/>
              <a:ext cx="2071350" cy="2071069"/>
            </a:xfrm>
            <a:custGeom>
              <a:avLst/>
              <a:gdLst/>
              <a:ahLst/>
              <a:cxnLst/>
              <a:rect l="l" t="t" r="r" b="b"/>
              <a:pathLst>
                <a:path w="19681" h="21600" extrusionOk="0">
                  <a:moveTo>
                    <a:pt x="9840" y="0"/>
                  </a:moveTo>
                  <a:cubicBezTo>
                    <a:pt x="7321" y="0"/>
                    <a:pt x="4803" y="1053"/>
                    <a:pt x="2879" y="3160"/>
                  </a:cubicBezTo>
                  <a:cubicBezTo>
                    <a:pt x="-960" y="7384"/>
                    <a:pt x="-960" y="14219"/>
                    <a:pt x="2879" y="18432"/>
                  </a:cubicBezTo>
                  <a:cubicBezTo>
                    <a:pt x="4803" y="20544"/>
                    <a:pt x="7321" y="21600"/>
                    <a:pt x="9840" y="21600"/>
                  </a:cubicBezTo>
                  <a:cubicBezTo>
                    <a:pt x="12359" y="21600"/>
                    <a:pt x="14877" y="20544"/>
                    <a:pt x="16802" y="18432"/>
                  </a:cubicBezTo>
                  <a:cubicBezTo>
                    <a:pt x="20640" y="14219"/>
                    <a:pt x="20640" y="7384"/>
                    <a:pt x="16802" y="3160"/>
                  </a:cubicBezTo>
                  <a:cubicBezTo>
                    <a:pt x="14877" y="1053"/>
                    <a:pt x="12359" y="0"/>
                    <a:pt x="984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63"/>
            <p:cNvSpPr/>
            <p:nvPr/>
          </p:nvSpPr>
          <p:spPr>
            <a:xfrm>
              <a:off x="316498" y="0"/>
              <a:ext cx="2334395" cy="2334395"/>
            </a:xfrm>
            <a:custGeom>
              <a:avLst/>
              <a:gdLst/>
              <a:ahLst/>
              <a:cxnLst/>
              <a:rect l="l" t="t" r="r" b="b"/>
              <a:pathLst>
                <a:path w="21600" h="21600" extrusionOk="0">
                  <a:moveTo>
                    <a:pt x="10800" y="104"/>
                  </a:moveTo>
                  <a:cubicBezTo>
                    <a:pt x="16695" y="104"/>
                    <a:pt x="21497" y="4906"/>
                    <a:pt x="21497" y="10800"/>
                  </a:cubicBezTo>
                  <a:cubicBezTo>
                    <a:pt x="21497" y="16694"/>
                    <a:pt x="16695" y="21496"/>
                    <a:pt x="10800" y="21496"/>
                  </a:cubicBezTo>
                  <a:cubicBezTo>
                    <a:pt x="4906" y="21496"/>
                    <a:pt x="104" y="16694"/>
                    <a:pt x="104" y="10800"/>
                  </a:cubicBezTo>
                  <a:cubicBezTo>
                    <a:pt x="104" y="4906"/>
                    <a:pt x="4906" y="104"/>
                    <a:pt x="10800" y="104"/>
                  </a:cubicBezTo>
                  <a:close/>
                  <a:moveTo>
                    <a:pt x="10800" y="0"/>
                  </a:moveTo>
                  <a:cubicBezTo>
                    <a:pt x="9341" y="0"/>
                    <a:pt x="7928" y="292"/>
                    <a:pt x="6601" y="848"/>
                  </a:cubicBezTo>
                  <a:cubicBezTo>
                    <a:pt x="5311" y="1394"/>
                    <a:pt x="4162" y="2175"/>
                    <a:pt x="3164" y="3164"/>
                  </a:cubicBezTo>
                  <a:cubicBezTo>
                    <a:pt x="2175" y="4152"/>
                    <a:pt x="1394" y="5311"/>
                    <a:pt x="848" y="6601"/>
                  </a:cubicBezTo>
                  <a:cubicBezTo>
                    <a:pt x="292" y="7928"/>
                    <a:pt x="0" y="9341"/>
                    <a:pt x="0" y="10800"/>
                  </a:cubicBezTo>
                  <a:cubicBezTo>
                    <a:pt x="0" y="12259"/>
                    <a:pt x="292" y="13672"/>
                    <a:pt x="848" y="14999"/>
                  </a:cubicBezTo>
                  <a:cubicBezTo>
                    <a:pt x="1394" y="16289"/>
                    <a:pt x="2175" y="17448"/>
                    <a:pt x="3164" y="18436"/>
                  </a:cubicBezTo>
                  <a:cubicBezTo>
                    <a:pt x="4152" y="19425"/>
                    <a:pt x="5311" y="20206"/>
                    <a:pt x="6601" y="20753"/>
                  </a:cubicBezTo>
                  <a:cubicBezTo>
                    <a:pt x="7928" y="21308"/>
                    <a:pt x="9341" y="21600"/>
                    <a:pt x="10800" y="21600"/>
                  </a:cubicBezTo>
                  <a:cubicBezTo>
                    <a:pt x="12260" y="21600"/>
                    <a:pt x="13672" y="21308"/>
                    <a:pt x="14999" y="20753"/>
                  </a:cubicBezTo>
                  <a:cubicBezTo>
                    <a:pt x="16290" y="20206"/>
                    <a:pt x="17448" y="19425"/>
                    <a:pt x="18436" y="18436"/>
                  </a:cubicBezTo>
                  <a:cubicBezTo>
                    <a:pt x="19425" y="17448"/>
                    <a:pt x="20206" y="16289"/>
                    <a:pt x="20753" y="14999"/>
                  </a:cubicBezTo>
                  <a:cubicBezTo>
                    <a:pt x="21308" y="13672"/>
                    <a:pt x="21600" y="12259"/>
                    <a:pt x="21600" y="10800"/>
                  </a:cubicBezTo>
                  <a:cubicBezTo>
                    <a:pt x="21600" y="9341"/>
                    <a:pt x="21308" y="7928"/>
                    <a:pt x="20753" y="6601"/>
                  </a:cubicBezTo>
                  <a:cubicBezTo>
                    <a:pt x="20206" y="5311"/>
                    <a:pt x="19425" y="4152"/>
                    <a:pt x="18436" y="3164"/>
                  </a:cubicBezTo>
                  <a:cubicBezTo>
                    <a:pt x="17448" y="2175"/>
                    <a:pt x="16290" y="1394"/>
                    <a:pt x="14999" y="848"/>
                  </a:cubicBezTo>
                  <a:cubicBezTo>
                    <a:pt x="13672" y="292"/>
                    <a:pt x="12260" y="0"/>
                    <a:pt x="1080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63"/>
            <p:cNvSpPr/>
            <p:nvPr/>
          </p:nvSpPr>
          <p:spPr>
            <a:xfrm>
              <a:off x="0" y="1573142"/>
              <a:ext cx="2967420" cy="895759"/>
            </a:xfrm>
            <a:custGeom>
              <a:avLst/>
              <a:gdLst/>
              <a:ahLst/>
              <a:cxnLst/>
              <a:rect l="l" t="t" r="r" b="b"/>
              <a:pathLst>
                <a:path w="20809" h="21600" extrusionOk="0">
                  <a:moveTo>
                    <a:pt x="7384" y="0"/>
                  </a:moveTo>
                  <a:cubicBezTo>
                    <a:pt x="6946" y="0"/>
                    <a:pt x="6505" y="330"/>
                    <a:pt x="6137" y="1130"/>
                  </a:cubicBezTo>
                  <a:cubicBezTo>
                    <a:pt x="5631" y="2284"/>
                    <a:pt x="5331" y="4173"/>
                    <a:pt x="4889" y="5597"/>
                  </a:cubicBezTo>
                  <a:cubicBezTo>
                    <a:pt x="4682" y="6234"/>
                    <a:pt x="4425" y="6578"/>
                    <a:pt x="4232" y="7216"/>
                  </a:cubicBezTo>
                  <a:cubicBezTo>
                    <a:pt x="4025" y="7878"/>
                    <a:pt x="3932" y="8762"/>
                    <a:pt x="3647" y="9155"/>
                  </a:cubicBezTo>
                  <a:cubicBezTo>
                    <a:pt x="3162" y="9792"/>
                    <a:pt x="2598" y="9719"/>
                    <a:pt x="2084" y="9916"/>
                  </a:cubicBezTo>
                  <a:cubicBezTo>
                    <a:pt x="1613" y="10112"/>
                    <a:pt x="1135" y="10553"/>
                    <a:pt x="735" y="11461"/>
                  </a:cubicBezTo>
                  <a:cubicBezTo>
                    <a:pt x="101" y="12958"/>
                    <a:pt x="-292" y="15829"/>
                    <a:pt x="272" y="18111"/>
                  </a:cubicBezTo>
                  <a:cubicBezTo>
                    <a:pt x="507" y="19019"/>
                    <a:pt x="843" y="19534"/>
                    <a:pt x="1185" y="19951"/>
                  </a:cubicBezTo>
                  <a:cubicBezTo>
                    <a:pt x="2460" y="21435"/>
                    <a:pt x="3834" y="21600"/>
                    <a:pt x="5186" y="21600"/>
                  </a:cubicBezTo>
                  <a:cubicBezTo>
                    <a:pt x="5332" y="21600"/>
                    <a:pt x="5478" y="21598"/>
                    <a:pt x="5624" y="21595"/>
                  </a:cubicBezTo>
                  <a:cubicBezTo>
                    <a:pt x="8828" y="21595"/>
                    <a:pt x="12031" y="21571"/>
                    <a:pt x="15236" y="21547"/>
                  </a:cubicBezTo>
                  <a:cubicBezTo>
                    <a:pt x="16770" y="21547"/>
                    <a:pt x="18340" y="21497"/>
                    <a:pt x="19767" y="19633"/>
                  </a:cubicBezTo>
                  <a:cubicBezTo>
                    <a:pt x="20602" y="18504"/>
                    <a:pt x="21308" y="15461"/>
                    <a:pt x="20345" y="13032"/>
                  </a:cubicBezTo>
                  <a:cubicBezTo>
                    <a:pt x="20038" y="12246"/>
                    <a:pt x="19660" y="11927"/>
                    <a:pt x="19289" y="11559"/>
                  </a:cubicBezTo>
                  <a:cubicBezTo>
                    <a:pt x="18925" y="11216"/>
                    <a:pt x="18546" y="10799"/>
                    <a:pt x="18268" y="9891"/>
                  </a:cubicBezTo>
                  <a:cubicBezTo>
                    <a:pt x="17976" y="8934"/>
                    <a:pt x="17811" y="7510"/>
                    <a:pt x="17455" y="6823"/>
                  </a:cubicBezTo>
                  <a:cubicBezTo>
                    <a:pt x="17288" y="6495"/>
                    <a:pt x="17109" y="6389"/>
                    <a:pt x="16925" y="6389"/>
                  </a:cubicBezTo>
                  <a:cubicBezTo>
                    <a:pt x="16629" y="6389"/>
                    <a:pt x="16321" y="6664"/>
                    <a:pt x="16035" y="6726"/>
                  </a:cubicBezTo>
                  <a:cubicBezTo>
                    <a:pt x="15996" y="6733"/>
                    <a:pt x="15957" y="6736"/>
                    <a:pt x="15918" y="6736"/>
                  </a:cubicBezTo>
                  <a:cubicBezTo>
                    <a:pt x="15532" y="6736"/>
                    <a:pt x="15103" y="6407"/>
                    <a:pt x="14786" y="5695"/>
                  </a:cubicBezTo>
                  <a:cubicBezTo>
                    <a:pt x="14129" y="4198"/>
                    <a:pt x="13887" y="811"/>
                    <a:pt x="13123" y="174"/>
                  </a:cubicBezTo>
                  <a:cubicBezTo>
                    <a:pt x="13042" y="105"/>
                    <a:pt x="12960" y="75"/>
                    <a:pt x="12880" y="75"/>
                  </a:cubicBezTo>
                  <a:cubicBezTo>
                    <a:pt x="12411" y="75"/>
                    <a:pt x="11959" y="1102"/>
                    <a:pt x="11496" y="1646"/>
                  </a:cubicBezTo>
                  <a:cubicBezTo>
                    <a:pt x="11248" y="1946"/>
                    <a:pt x="11020" y="2066"/>
                    <a:pt x="10802" y="2066"/>
                  </a:cubicBezTo>
                  <a:cubicBezTo>
                    <a:pt x="10325" y="2066"/>
                    <a:pt x="9891" y="1496"/>
                    <a:pt x="9377" y="1008"/>
                  </a:cubicBezTo>
                  <a:cubicBezTo>
                    <a:pt x="8835" y="493"/>
                    <a:pt x="8157" y="149"/>
                    <a:pt x="7600" y="26"/>
                  </a:cubicBezTo>
                  <a:cubicBezTo>
                    <a:pt x="7528" y="9"/>
                    <a:pt x="7456" y="0"/>
                    <a:pt x="7384"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63"/>
            <p:cNvSpPr/>
            <p:nvPr/>
          </p:nvSpPr>
          <p:spPr>
            <a:xfrm>
              <a:off x="566898" y="1690233"/>
              <a:ext cx="12701" cy="14268"/>
            </a:xfrm>
            <a:custGeom>
              <a:avLst/>
              <a:gdLst/>
              <a:ahLst/>
              <a:cxnLst/>
              <a:rect l="l" t="t" r="r" b="b"/>
              <a:pathLst>
                <a:path w="15274" h="21600" extrusionOk="0">
                  <a:moveTo>
                    <a:pt x="4474" y="0"/>
                  </a:moveTo>
                  <a:cubicBezTo>
                    <a:pt x="-6326" y="7735"/>
                    <a:pt x="4474" y="15422"/>
                    <a:pt x="15274" y="21600"/>
                  </a:cubicBezTo>
                  <a:cubicBezTo>
                    <a:pt x="15274" y="13865"/>
                    <a:pt x="4474" y="7735"/>
                    <a:pt x="4474"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63"/>
            <p:cNvSpPr/>
            <p:nvPr/>
          </p:nvSpPr>
          <p:spPr>
            <a:xfrm>
              <a:off x="561766" y="1692290"/>
              <a:ext cx="16259" cy="79367"/>
            </a:xfrm>
            <a:custGeom>
              <a:avLst/>
              <a:gdLst/>
              <a:ahLst/>
              <a:cxnLst/>
              <a:rect l="l" t="t" r="r" b="b"/>
              <a:pathLst>
                <a:path w="21600" h="21600" extrusionOk="0">
                  <a:moveTo>
                    <a:pt x="0" y="0"/>
                  </a:moveTo>
                  <a:cubicBezTo>
                    <a:pt x="1323" y="7197"/>
                    <a:pt x="4055" y="14394"/>
                    <a:pt x="6745" y="21600"/>
                  </a:cubicBezTo>
                  <a:lnTo>
                    <a:pt x="21600" y="21320"/>
                  </a:lnTo>
                  <a:cubicBezTo>
                    <a:pt x="18911" y="15785"/>
                    <a:pt x="17545" y="9969"/>
                    <a:pt x="16221" y="4154"/>
                  </a:cubicBezTo>
                  <a:cubicBezTo>
                    <a:pt x="10800" y="2763"/>
                    <a:pt x="5379" y="1382"/>
                    <a:pt x="0"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63"/>
            <p:cNvSpPr/>
            <p:nvPr/>
          </p:nvSpPr>
          <p:spPr>
            <a:xfrm>
              <a:off x="922771" y="985306"/>
              <a:ext cx="12701" cy="12701"/>
            </a:xfrm>
            <a:custGeom>
              <a:avLst/>
              <a:gdLst/>
              <a:ahLst/>
              <a:cxnLst/>
              <a:rect l="l" t="t" r="r" b="b"/>
              <a:pathLst>
                <a:path w="21600" h="21600" extrusionOk="0">
                  <a:moveTo>
                    <a:pt x="16157" y="0"/>
                  </a:moveTo>
                  <a:cubicBezTo>
                    <a:pt x="10715" y="7200"/>
                    <a:pt x="5443" y="14400"/>
                    <a:pt x="0" y="21600"/>
                  </a:cubicBezTo>
                  <a:cubicBezTo>
                    <a:pt x="10715" y="21600"/>
                    <a:pt x="16157" y="21600"/>
                    <a:pt x="21600" y="19175"/>
                  </a:cubicBezTo>
                  <a:lnTo>
                    <a:pt x="16157" y="0"/>
                  </a:ln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63"/>
            <p:cNvSpPr/>
            <p:nvPr/>
          </p:nvSpPr>
          <p:spPr>
            <a:xfrm>
              <a:off x="569651" y="1702214"/>
              <a:ext cx="12701" cy="12701"/>
            </a:xfrm>
            <a:custGeom>
              <a:avLst/>
              <a:gdLst/>
              <a:ahLst/>
              <a:cxnLst/>
              <a:rect l="l" t="t" r="r" b="b"/>
              <a:pathLst>
                <a:path w="21600" h="21600" extrusionOk="0">
                  <a:moveTo>
                    <a:pt x="0" y="0"/>
                  </a:moveTo>
                  <a:cubicBezTo>
                    <a:pt x="0" y="2647"/>
                    <a:pt x="0" y="5379"/>
                    <a:pt x="0" y="8111"/>
                  </a:cubicBezTo>
                  <a:cubicBezTo>
                    <a:pt x="5314" y="10757"/>
                    <a:pt x="10800" y="16221"/>
                    <a:pt x="21600" y="21600"/>
                  </a:cubicBezTo>
                  <a:cubicBezTo>
                    <a:pt x="10800" y="13489"/>
                    <a:pt x="5314" y="5379"/>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63"/>
            <p:cNvSpPr/>
            <p:nvPr/>
          </p:nvSpPr>
          <p:spPr>
            <a:xfrm>
              <a:off x="681845" y="495578"/>
              <a:ext cx="270167" cy="379582"/>
            </a:xfrm>
            <a:custGeom>
              <a:avLst/>
              <a:gdLst/>
              <a:ahLst/>
              <a:cxnLst/>
              <a:rect l="l" t="t" r="r" b="b"/>
              <a:pathLst>
                <a:path w="21480" h="21600" extrusionOk="0">
                  <a:moveTo>
                    <a:pt x="11082" y="0"/>
                  </a:moveTo>
                  <a:cubicBezTo>
                    <a:pt x="9465" y="2317"/>
                    <a:pt x="7927" y="4749"/>
                    <a:pt x="6553" y="7296"/>
                  </a:cubicBezTo>
                  <a:cubicBezTo>
                    <a:pt x="4126" y="11755"/>
                    <a:pt x="1942" y="16445"/>
                    <a:pt x="0" y="21600"/>
                  </a:cubicBezTo>
                  <a:cubicBezTo>
                    <a:pt x="404" y="21368"/>
                    <a:pt x="807" y="21194"/>
                    <a:pt x="1293" y="20962"/>
                  </a:cubicBezTo>
                  <a:cubicBezTo>
                    <a:pt x="1699" y="20788"/>
                    <a:pt x="2103" y="20614"/>
                    <a:pt x="2588" y="20384"/>
                  </a:cubicBezTo>
                  <a:cubicBezTo>
                    <a:pt x="8413" y="17488"/>
                    <a:pt x="14723" y="15114"/>
                    <a:pt x="21278" y="13260"/>
                  </a:cubicBezTo>
                  <a:cubicBezTo>
                    <a:pt x="21521" y="12450"/>
                    <a:pt x="21600" y="11640"/>
                    <a:pt x="21196" y="10770"/>
                  </a:cubicBezTo>
                  <a:cubicBezTo>
                    <a:pt x="20144" y="8455"/>
                    <a:pt x="17635" y="8685"/>
                    <a:pt x="15694" y="7296"/>
                  </a:cubicBezTo>
                  <a:cubicBezTo>
                    <a:pt x="13430" y="5676"/>
                    <a:pt x="15372" y="2432"/>
                    <a:pt x="12781" y="810"/>
                  </a:cubicBezTo>
                  <a:cubicBezTo>
                    <a:pt x="12217" y="463"/>
                    <a:pt x="11568" y="232"/>
                    <a:pt x="110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63"/>
            <p:cNvSpPr/>
            <p:nvPr/>
          </p:nvSpPr>
          <p:spPr>
            <a:xfrm>
              <a:off x="444739" y="488703"/>
              <a:ext cx="365316" cy="599111"/>
            </a:xfrm>
            <a:custGeom>
              <a:avLst/>
              <a:gdLst/>
              <a:ahLst/>
              <a:cxnLst/>
              <a:rect l="l" t="t" r="r" b="b"/>
              <a:pathLst>
                <a:path w="21600" h="21600" extrusionOk="0">
                  <a:moveTo>
                    <a:pt x="20490" y="0"/>
                  </a:moveTo>
                  <a:cubicBezTo>
                    <a:pt x="18363" y="0"/>
                    <a:pt x="16499" y="1106"/>
                    <a:pt x="15161" y="2266"/>
                  </a:cubicBezTo>
                  <a:cubicBezTo>
                    <a:pt x="14139" y="3146"/>
                    <a:pt x="12756" y="3257"/>
                    <a:pt x="11251" y="3294"/>
                  </a:cubicBezTo>
                  <a:cubicBezTo>
                    <a:pt x="10771" y="3294"/>
                    <a:pt x="10286" y="3281"/>
                    <a:pt x="9809" y="3281"/>
                  </a:cubicBezTo>
                  <a:cubicBezTo>
                    <a:pt x="8073" y="3281"/>
                    <a:pt x="6444" y="3440"/>
                    <a:pt x="5595" y="4907"/>
                  </a:cubicBezTo>
                  <a:cubicBezTo>
                    <a:pt x="4332" y="6998"/>
                    <a:pt x="5837" y="9127"/>
                    <a:pt x="3068" y="10925"/>
                  </a:cubicBezTo>
                  <a:cubicBezTo>
                    <a:pt x="1925" y="11621"/>
                    <a:pt x="481" y="12208"/>
                    <a:pt x="0" y="13163"/>
                  </a:cubicBezTo>
                  <a:cubicBezTo>
                    <a:pt x="4212" y="15547"/>
                    <a:pt x="7822" y="18445"/>
                    <a:pt x="10349" y="21600"/>
                  </a:cubicBezTo>
                  <a:cubicBezTo>
                    <a:pt x="11190" y="19143"/>
                    <a:pt x="12034" y="16868"/>
                    <a:pt x="12995" y="14666"/>
                  </a:cubicBezTo>
                  <a:lnTo>
                    <a:pt x="12815" y="14556"/>
                  </a:lnTo>
                  <a:lnTo>
                    <a:pt x="12995" y="14446"/>
                  </a:lnTo>
                  <a:cubicBezTo>
                    <a:pt x="12575" y="10667"/>
                    <a:pt x="11071" y="6998"/>
                    <a:pt x="8483" y="3550"/>
                  </a:cubicBezTo>
                  <a:lnTo>
                    <a:pt x="9085" y="3367"/>
                  </a:lnTo>
                  <a:cubicBezTo>
                    <a:pt x="11491" y="6595"/>
                    <a:pt x="12995" y="9970"/>
                    <a:pt x="13537" y="13493"/>
                  </a:cubicBezTo>
                  <a:cubicBezTo>
                    <a:pt x="14981" y="10337"/>
                    <a:pt x="16546" y="7476"/>
                    <a:pt x="18290" y="4724"/>
                  </a:cubicBezTo>
                  <a:cubicBezTo>
                    <a:pt x="19313" y="3109"/>
                    <a:pt x="20456" y="1569"/>
                    <a:pt x="21600" y="101"/>
                  </a:cubicBezTo>
                  <a:cubicBezTo>
                    <a:pt x="21224" y="31"/>
                    <a:pt x="20853" y="0"/>
                    <a:pt x="2049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63"/>
            <p:cNvSpPr/>
            <p:nvPr/>
          </p:nvSpPr>
          <p:spPr>
            <a:xfrm>
              <a:off x="571417" y="1226207"/>
              <a:ext cx="289503" cy="464027"/>
            </a:xfrm>
            <a:custGeom>
              <a:avLst/>
              <a:gdLst/>
              <a:ahLst/>
              <a:cxnLst/>
              <a:rect l="l" t="t" r="r" b="b"/>
              <a:pathLst>
                <a:path w="21411" h="21600" extrusionOk="0">
                  <a:moveTo>
                    <a:pt x="21411" y="0"/>
                  </a:moveTo>
                  <a:cubicBezTo>
                    <a:pt x="13885" y="1279"/>
                    <a:pt x="6886" y="3600"/>
                    <a:pt x="1016" y="6774"/>
                  </a:cubicBezTo>
                  <a:cubicBezTo>
                    <a:pt x="113" y="11890"/>
                    <a:pt x="-189" y="16863"/>
                    <a:pt x="113" y="21600"/>
                  </a:cubicBezTo>
                  <a:cubicBezTo>
                    <a:pt x="488" y="20369"/>
                    <a:pt x="3124" y="18854"/>
                    <a:pt x="3951" y="18048"/>
                  </a:cubicBezTo>
                  <a:cubicBezTo>
                    <a:pt x="6361" y="15774"/>
                    <a:pt x="9144" y="14021"/>
                    <a:pt x="12304" y="12222"/>
                  </a:cubicBezTo>
                  <a:cubicBezTo>
                    <a:pt x="13735" y="11417"/>
                    <a:pt x="14940" y="10279"/>
                    <a:pt x="14562" y="9096"/>
                  </a:cubicBezTo>
                  <a:cubicBezTo>
                    <a:pt x="14336" y="8337"/>
                    <a:pt x="13509" y="7721"/>
                    <a:pt x="13433" y="6964"/>
                  </a:cubicBezTo>
                  <a:cubicBezTo>
                    <a:pt x="13134" y="4833"/>
                    <a:pt x="17048" y="3790"/>
                    <a:pt x="19153" y="2653"/>
                  </a:cubicBezTo>
                  <a:cubicBezTo>
                    <a:pt x="20660" y="1847"/>
                    <a:pt x="21261" y="948"/>
                    <a:pt x="2141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63"/>
            <p:cNvSpPr/>
            <p:nvPr/>
          </p:nvSpPr>
          <p:spPr>
            <a:xfrm>
              <a:off x="586187" y="996235"/>
              <a:ext cx="340894" cy="360238"/>
            </a:xfrm>
            <a:custGeom>
              <a:avLst/>
              <a:gdLst/>
              <a:ahLst/>
              <a:cxnLst/>
              <a:rect l="l" t="t" r="r" b="b"/>
              <a:pathLst>
                <a:path w="21600" h="21600" extrusionOk="0">
                  <a:moveTo>
                    <a:pt x="21600" y="0"/>
                  </a:moveTo>
                  <a:cubicBezTo>
                    <a:pt x="14893" y="1098"/>
                    <a:pt x="8252" y="3478"/>
                    <a:pt x="2514" y="6955"/>
                  </a:cubicBezTo>
                  <a:cubicBezTo>
                    <a:pt x="2256" y="8237"/>
                    <a:pt x="1997" y="9458"/>
                    <a:pt x="1741" y="10801"/>
                  </a:cubicBezTo>
                  <a:cubicBezTo>
                    <a:pt x="1030" y="14462"/>
                    <a:pt x="450" y="18061"/>
                    <a:pt x="0" y="21600"/>
                  </a:cubicBezTo>
                  <a:cubicBezTo>
                    <a:pt x="5094" y="17573"/>
                    <a:pt x="11025" y="14645"/>
                    <a:pt x="17473" y="13057"/>
                  </a:cubicBezTo>
                  <a:cubicBezTo>
                    <a:pt x="17408" y="12021"/>
                    <a:pt x="17151" y="10861"/>
                    <a:pt x="16893" y="9641"/>
                  </a:cubicBezTo>
                  <a:cubicBezTo>
                    <a:pt x="16119" y="6223"/>
                    <a:pt x="19472" y="4088"/>
                    <a:pt x="20955" y="1464"/>
                  </a:cubicBezTo>
                  <a:cubicBezTo>
                    <a:pt x="21276" y="977"/>
                    <a:pt x="21470" y="487"/>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63"/>
            <p:cNvSpPr/>
            <p:nvPr/>
          </p:nvSpPr>
          <p:spPr>
            <a:xfrm>
              <a:off x="628923" y="742871"/>
              <a:ext cx="316473" cy="355129"/>
            </a:xfrm>
            <a:custGeom>
              <a:avLst/>
              <a:gdLst/>
              <a:ahLst/>
              <a:cxnLst/>
              <a:rect l="l" t="t" r="r" b="b"/>
              <a:pathLst>
                <a:path w="21600" h="21600" extrusionOk="0">
                  <a:moveTo>
                    <a:pt x="21600" y="0"/>
                  </a:moveTo>
                  <a:cubicBezTo>
                    <a:pt x="16183" y="1917"/>
                    <a:pt x="11042" y="4393"/>
                    <a:pt x="6250" y="7304"/>
                  </a:cubicBezTo>
                  <a:cubicBezTo>
                    <a:pt x="5834" y="7550"/>
                    <a:pt x="5417" y="7798"/>
                    <a:pt x="5138" y="7984"/>
                  </a:cubicBezTo>
                  <a:cubicBezTo>
                    <a:pt x="4445" y="8355"/>
                    <a:pt x="3888" y="8664"/>
                    <a:pt x="3263" y="9160"/>
                  </a:cubicBezTo>
                  <a:cubicBezTo>
                    <a:pt x="2083" y="13059"/>
                    <a:pt x="1042" y="17144"/>
                    <a:pt x="0" y="21600"/>
                  </a:cubicBezTo>
                  <a:cubicBezTo>
                    <a:pt x="6250" y="18135"/>
                    <a:pt x="13266" y="15782"/>
                    <a:pt x="20488" y="14668"/>
                  </a:cubicBezTo>
                  <a:lnTo>
                    <a:pt x="20558" y="14853"/>
                  </a:lnTo>
                  <a:cubicBezTo>
                    <a:pt x="20767" y="13925"/>
                    <a:pt x="20696" y="12997"/>
                    <a:pt x="20210" y="12131"/>
                  </a:cubicBezTo>
                  <a:cubicBezTo>
                    <a:pt x="19100" y="10026"/>
                    <a:pt x="16600" y="9035"/>
                    <a:pt x="17709" y="6436"/>
                  </a:cubicBezTo>
                  <a:cubicBezTo>
                    <a:pt x="18613" y="4331"/>
                    <a:pt x="20628" y="2228"/>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63"/>
            <p:cNvSpPr/>
            <p:nvPr/>
          </p:nvSpPr>
          <p:spPr>
            <a:xfrm>
              <a:off x="399405" y="866998"/>
              <a:ext cx="217308" cy="825293"/>
            </a:xfrm>
            <a:custGeom>
              <a:avLst/>
              <a:gdLst/>
              <a:ahLst/>
              <a:cxnLst/>
              <a:rect l="l" t="t" r="r" b="b"/>
              <a:pathLst>
                <a:path w="20055" h="21600" extrusionOk="0">
                  <a:moveTo>
                    <a:pt x="3902" y="0"/>
                  </a:moveTo>
                  <a:cubicBezTo>
                    <a:pt x="3713" y="320"/>
                    <a:pt x="3713" y="666"/>
                    <a:pt x="3902" y="1013"/>
                  </a:cubicBezTo>
                  <a:cubicBezTo>
                    <a:pt x="4089" y="1598"/>
                    <a:pt x="4466" y="2211"/>
                    <a:pt x="5121" y="2770"/>
                  </a:cubicBezTo>
                  <a:cubicBezTo>
                    <a:pt x="5780" y="3382"/>
                    <a:pt x="7283" y="4022"/>
                    <a:pt x="7001" y="4688"/>
                  </a:cubicBezTo>
                  <a:cubicBezTo>
                    <a:pt x="6812" y="5300"/>
                    <a:pt x="5121" y="5753"/>
                    <a:pt x="3526" y="6206"/>
                  </a:cubicBezTo>
                  <a:cubicBezTo>
                    <a:pt x="332" y="7111"/>
                    <a:pt x="-982" y="8523"/>
                    <a:pt x="804" y="9748"/>
                  </a:cubicBezTo>
                  <a:cubicBezTo>
                    <a:pt x="2022" y="10520"/>
                    <a:pt x="5121" y="11346"/>
                    <a:pt x="4276" y="12278"/>
                  </a:cubicBezTo>
                  <a:cubicBezTo>
                    <a:pt x="3902" y="12784"/>
                    <a:pt x="2212" y="13103"/>
                    <a:pt x="1367" y="13557"/>
                  </a:cubicBezTo>
                  <a:cubicBezTo>
                    <a:pt x="-1545" y="15021"/>
                    <a:pt x="2681" y="16779"/>
                    <a:pt x="5403" y="17951"/>
                  </a:cubicBezTo>
                  <a:cubicBezTo>
                    <a:pt x="8410" y="19229"/>
                    <a:pt x="11696" y="20402"/>
                    <a:pt x="14984" y="21600"/>
                  </a:cubicBezTo>
                  <a:cubicBezTo>
                    <a:pt x="14608" y="18937"/>
                    <a:pt x="14984" y="16166"/>
                    <a:pt x="16016" y="13317"/>
                  </a:cubicBezTo>
                  <a:lnTo>
                    <a:pt x="15734" y="13317"/>
                  </a:lnTo>
                  <a:cubicBezTo>
                    <a:pt x="15171" y="12571"/>
                    <a:pt x="14231" y="11825"/>
                    <a:pt x="12822" y="11159"/>
                  </a:cubicBezTo>
                  <a:cubicBezTo>
                    <a:pt x="11227" y="10360"/>
                    <a:pt x="9160" y="9668"/>
                    <a:pt x="7093" y="9002"/>
                  </a:cubicBezTo>
                  <a:cubicBezTo>
                    <a:pt x="5593" y="8497"/>
                    <a:pt x="3994" y="8017"/>
                    <a:pt x="2399" y="7537"/>
                  </a:cubicBezTo>
                  <a:lnTo>
                    <a:pt x="3149" y="7351"/>
                  </a:lnTo>
                  <a:cubicBezTo>
                    <a:pt x="4748" y="7830"/>
                    <a:pt x="6343" y="8310"/>
                    <a:pt x="7846" y="8816"/>
                  </a:cubicBezTo>
                  <a:cubicBezTo>
                    <a:pt x="9913" y="9481"/>
                    <a:pt x="12072" y="10200"/>
                    <a:pt x="13762" y="11026"/>
                  </a:cubicBezTo>
                  <a:cubicBezTo>
                    <a:pt x="14794" y="11533"/>
                    <a:pt x="15640" y="12092"/>
                    <a:pt x="16298" y="12678"/>
                  </a:cubicBezTo>
                  <a:cubicBezTo>
                    <a:pt x="16861" y="11159"/>
                    <a:pt x="17706" y="9615"/>
                    <a:pt x="18738" y="8017"/>
                  </a:cubicBezTo>
                  <a:cubicBezTo>
                    <a:pt x="19115" y="7431"/>
                    <a:pt x="19583" y="6818"/>
                    <a:pt x="19960" y="6259"/>
                  </a:cubicBezTo>
                  <a:lnTo>
                    <a:pt x="19960" y="6233"/>
                  </a:lnTo>
                  <a:cubicBezTo>
                    <a:pt x="19960" y="6233"/>
                    <a:pt x="19960" y="6206"/>
                    <a:pt x="20055" y="6179"/>
                  </a:cubicBezTo>
                  <a:lnTo>
                    <a:pt x="19865" y="6206"/>
                  </a:lnTo>
                  <a:cubicBezTo>
                    <a:pt x="16016" y="3862"/>
                    <a:pt x="10477" y="1732"/>
                    <a:pt x="390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63"/>
            <p:cNvSpPr/>
            <p:nvPr/>
          </p:nvSpPr>
          <p:spPr>
            <a:xfrm>
              <a:off x="560218" y="1364602"/>
              <a:ext cx="24941" cy="342951"/>
            </a:xfrm>
            <a:custGeom>
              <a:avLst/>
              <a:gdLst/>
              <a:ahLst/>
              <a:cxnLst/>
              <a:rect l="l" t="t" r="r" b="b"/>
              <a:pathLst>
                <a:path w="19608" h="21600" extrusionOk="0">
                  <a:moveTo>
                    <a:pt x="14808" y="0"/>
                  </a:moveTo>
                  <a:cubicBezTo>
                    <a:pt x="15616" y="192"/>
                    <a:pt x="16400" y="385"/>
                    <a:pt x="16400" y="577"/>
                  </a:cubicBezTo>
                  <a:lnTo>
                    <a:pt x="10008" y="706"/>
                  </a:lnTo>
                  <a:cubicBezTo>
                    <a:pt x="1216" y="7563"/>
                    <a:pt x="-1992" y="14229"/>
                    <a:pt x="1216" y="20639"/>
                  </a:cubicBezTo>
                  <a:cubicBezTo>
                    <a:pt x="4400" y="20958"/>
                    <a:pt x="7608" y="21278"/>
                    <a:pt x="10816" y="21600"/>
                  </a:cubicBezTo>
                  <a:cubicBezTo>
                    <a:pt x="10816" y="21535"/>
                    <a:pt x="10816" y="21470"/>
                    <a:pt x="10816" y="21408"/>
                  </a:cubicBezTo>
                  <a:cubicBezTo>
                    <a:pt x="9200" y="21086"/>
                    <a:pt x="9200" y="20831"/>
                    <a:pt x="10008" y="20509"/>
                  </a:cubicBezTo>
                  <a:cubicBezTo>
                    <a:pt x="6800" y="14100"/>
                    <a:pt x="10008" y="7371"/>
                    <a:pt x="19608" y="449"/>
                  </a:cubicBezTo>
                  <a:lnTo>
                    <a:pt x="14808"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63"/>
            <p:cNvSpPr/>
            <p:nvPr/>
          </p:nvSpPr>
          <p:spPr>
            <a:xfrm>
              <a:off x="657163" y="886097"/>
              <a:ext cx="12701" cy="12701"/>
            </a:xfrm>
            <a:custGeom>
              <a:avLst/>
              <a:gdLst/>
              <a:ahLst/>
              <a:cxnLst/>
              <a:rect l="l" t="t" r="r" b="b"/>
              <a:pathLst>
                <a:path w="21600" h="21600" extrusionOk="0">
                  <a:moveTo>
                    <a:pt x="16157" y="0"/>
                  </a:moveTo>
                  <a:lnTo>
                    <a:pt x="0" y="10800"/>
                  </a:lnTo>
                  <a:lnTo>
                    <a:pt x="16157" y="21600"/>
                  </a:lnTo>
                  <a:cubicBezTo>
                    <a:pt x="16157" y="17962"/>
                    <a:pt x="21600" y="10800"/>
                    <a:pt x="21600" y="3638"/>
                  </a:cubicBezTo>
                  <a:lnTo>
                    <a:pt x="16157" y="3638"/>
                  </a:lnTo>
                  <a:cubicBezTo>
                    <a:pt x="16157" y="3638"/>
                    <a:pt x="16157" y="0"/>
                    <a:pt x="1615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63"/>
            <p:cNvSpPr/>
            <p:nvPr/>
          </p:nvSpPr>
          <p:spPr>
            <a:xfrm>
              <a:off x="575755" y="1356473"/>
              <a:ext cx="12701" cy="15263"/>
            </a:xfrm>
            <a:custGeom>
              <a:avLst/>
              <a:gdLst/>
              <a:ahLst/>
              <a:cxnLst/>
              <a:rect l="l" t="t" r="r" b="b"/>
              <a:pathLst>
                <a:path w="21600" h="21600" extrusionOk="0">
                  <a:moveTo>
                    <a:pt x="21600" y="0"/>
                  </a:moveTo>
                  <a:cubicBezTo>
                    <a:pt x="16157" y="2865"/>
                    <a:pt x="8079" y="5775"/>
                    <a:pt x="0" y="8640"/>
                  </a:cubicBezTo>
                  <a:cubicBezTo>
                    <a:pt x="0" y="10095"/>
                    <a:pt x="2721" y="10095"/>
                    <a:pt x="2721" y="11505"/>
                  </a:cubicBezTo>
                  <a:lnTo>
                    <a:pt x="18879" y="21600"/>
                  </a:lnTo>
                  <a:cubicBezTo>
                    <a:pt x="18879" y="14415"/>
                    <a:pt x="18879" y="7185"/>
                    <a:pt x="2160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63"/>
            <p:cNvSpPr/>
            <p:nvPr/>
          </p:nvSpPr>
          <p:spPr>
            <a:xfrm>
              <a:off x="659203" y="882547"/>
              <a:ext cx="12701" cy="12701"/>
            </a:xfrm>
            <a:custGeom>
              <a:avLst/>
              <a:gdLst/>
              <a:ahLst/>
              <a:cxnLst/>
              <a:rect l="l" t="t" r="r" b="b"/>
              <a:pathLst>
                <a:path w="21600" h="21600" extrusionOk="0">
                  <a:moveTo>
                    <a:pt x="21600" y="0"/>
                  </a:moveTo>
                  <a:cubicBezTo>
                    <a:pt x="10800" y="7048"/>
                    <a:pt x="10800" y="14324"/>
                    <a:pt x="0" y="14324"/>
                  </a:cubicBezTo>
                  <a:cubicBezTo>
                    <a:pt x="0" y="14324"/>
                    <a:pt x="0" y="21600"/>
                    <a:pt x="0" y="21600"/>
                  </a:cubicBezTo>
                  <a:lnTo>
                    <a:pt x="10800" y="21600"/>
                  </a:lnTo>
                  <a:lnTo>
                    <a:pt x="21600" y="0"/>
                  </a:ln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63"/>
            <p:cNvSpPr/>
            <p:nvPr/>
          </p:nvSpPr>
          <p:spPr>
            <a:xfrm>
              <a:off x="441686" y="491499"/>
              <a:ext cx="507791" cy="871080"/>
            </a:xfrm>
            <a:custGeom>
              <a:avLst/>
              <a:gdLst/>
              <a:ahLst/>
              <a:cxnLst/>
              <a:rect l="l" t="t" r="r" b="b"/>
              <a:pathLst>
                <a:path w="21600" h="21600" extrusionOk="0">
                  <a:moveTo>
                    <a:pt x="15669" y="0"/>
                  </a:moveTo>
                  <a:cubicBezTo>
                    <a:pt x="14846" y="1010"/>
                    <a:pt x="14024" y="2069"/>
                    <a:pt x="13288" y="3180"/>
                  </a:cubicBezTo>
                  <a:cubicBezTo>
                    <a:pt x="12034" y="5072"/>
                    <a:pt x="10907" y="7040"/>
                    <a:pt x="9869" y="9211"/>
                  </a:cubicBezTo>
                  <a:cubicBezTo>
                    <a:pt x="9479" y="6788"/>
                    <a:pt x="8396" y="4467"/>
                    <a:pt x="6666" y="2246"/>
                  </a:cubicBezTo>
                  <a:lnTo>
                    <a:pt x="6233" y="2372"/>
                  </a:lnTo>
                  <a:cubicBezTo>
                    <a:pt x="8094" y="4744"/>
                    <a:pt x="9177" y="7267"/>
                    <a:pt x="9479" y="9867"/>
                  </a:cubicBezTo>
                  <a:cubicBezTo>
                    <a:pt x="9523" y="9867"/>
                    <a:pt x="9566" y="9841"/>
                    <a:pt x="9566" y="9816"/>
                  </a:cubicBezTo>
                  <a:lnTo>
                    <a:pt x="9566" y="9892"/>
                  </a:lnTo>
                  <a:cubicBezTo>
                    <a:pt x="9523" y="9942"/>
                    <a:pt x="9523" y="9992"/>
                    <a:pt x="9479" y="10043"/>
                  </a:cubicBezTo>
                  <a:cubicBezTo>
                    <a:pt x="8830" y="11532"/>
                    <a:pt x="8180" y="13097"/>
                    <a:pt x="7575" y="14787"/>
                  </a:cubicBezTo>
                  <a:cubicBezTo>
                    <a:pt x="5757" y="12617"/>
                    <a:pt x="3202" y="10624"/>
                    <a:pt x="130" y="9008"/>
                  </a:cubicBezTo>
                  <a:cubicBezTo>
                    <a:pt x="86" y="9034"/>
                    <a:pt x="86" y="9059"/>
                    <a:pt x="42" y="9110"/>
                  </a:cubicBezTo>
                  <a:cubicBezTo>
                    <a:pt x="42" y="9160"/>
                    <a:pt x="0" y="9236"/>
                    <a:pt x="0" y="9311"/>
                  </a:cubicBezTo>
                  <a:cubicBezTo>
                    <a:pt x="3073" y="10976"/>
                    <a:pt x="5627" y="12996"/>
                    <a:pt x="7358" y="15191"/>
                  </a:cubicBezTo>
                  <a:lnTo>
                    <a:pt x="7445" y="15165"/>
                  </a:lnTo>
                  <a:cubicBezTo>
                    <a:pt x="7445" y="15191"/>
                    <a:pt x="7445" y="15216"/>
                    <a:pt x="7401" y="15241"/>
                  </a:cubicBezTo>
                  <a:cubicBezTo>
                    <a:pt x="7228" y="15796"/>
                    <a:pt x="7056" y="16352"/>
                    <a:pt x="6838" y="16932"/>
                  </a:cubicBezTo>
                  <a:cubicBezTo>
                    <a:pt x="6363" y="18421"/>
                    <a:pt x="6017" y="19884"/>
                    <a:pt x="5713" y="21323"/>
                  </a:cubicBezTo>
                  <a:cubicBezTo>
                    <a:pt x="5757" y="21423"/>
                    <a:pt x="5799" y="21524"/>
                    <a:pt x="5843" y="21600"/>
                  </a:cubicBezTo>
                  <a:cubicBezTo>
                    <a:pt x="5929" y="21550"/>
                    <a:pt x="6059" y="21499"/>
                    <a:pt x="6189" y="21449"/>
                  </a:cubicBezTo>
                  <a:cubicBezTo>
                    <a:pt x="6449" y="19985"/>
                    <a:pt x="6838" y="18497"/>
                    <a:pt x="7315" y="16983"/>
                  </a:cubicBezTo>
                  <a:cubicBezTo>
                    <a:pt x="7487" y="16452"/>
                    <a:pt x="7661" y="15922"/>
                    <a:pt x="7835" y="15418"/>
                  </a:cubicBezTo>
                  <a:cubicBezTo>
                    <a:pt x="11730" y="13954"/>
                    <a:pt x="16145" y="12970"/>
                    <a:pt x="20691" y="12516"/>
                  </a:cubicBezTo>
                  <a:cubicBezTo>
                    <a:pt x="20733" y="12440"/>
                    <a:pt x="20733" y="12364"/>
                    <a:pt x="20777" y="12289"/>
                  </a:cubicBezTo>
                  <a:lnTo>
                    <a:pt x="20777" y="12239"/>
                  </a:lnTo>
                  <a:cubicBezTo>
                    <a:pt x="16275" y="12667"/>
                    <a:pt x="11860" y="13627"/>
                    <a:pt x="7965" y="15039"/>
                  </a:cubicBezTo>
                  <a:cubicBezTo>
                    <a:pt x="8614" y="13248"/>
                    <a:pt x="9307" y="11557"/>
                    <a:pt x="9998" y="9968"/>
                  </a:cubicBezTo>
                  <a:cubicBezTo>
                    <a:pt x="10388" y="9765"/>
                    <a:pt x="10735" y="9639"/>
                    <a:pt x="11167" y="9488"/>
                  </a:cubicBezTo>
                  <a:cubicBezTo>
                    <a:pt x="11384" y="9412"/>
                    <a:pt x="11600" y="9311"/>
                    <a:pt x="11860" y="9211"/>
                  </a:cubicBezTo>
                  <a:cubicBezTo>
                    <a:pt x="14846" y="8024"/>
                    <a:pt x="18050" y="7015"/>
                    <a:pt x="21426" y="6233"/>
                  </a:cubicBezTo>
                  <a:cubicBezTo>
                    <a:pt x="21513" y="6107"/>
                    <a:pt x="21556" y="6006"/>
                    <a:pt x="21600" y="5879"/>
                  </a:cubicBezTo>
                  <a:cubicBezTo>
                    <a:pt x="18093" y="6687"/>
                    <a:pt x="14717" y="7722"/>
                    <a:pt x="11600" y="8984"/>
                  </a:cubicBezTo>
                  <a:cubicBezTo>
                    <a:pt x="11341" y="9084"/>
                    <a:pt x="11125" y="9160"/>
                    <a:pt x="10907" y="9236"/>
                  </a:cubicBezTo>
                  <a:cubicBezTo>
                    <a:pt x="10648" y="9337"/>
                    <a:pt x="10432" y="9412"/>
                    <a:pt x="10216" y="9514"/>
                  </a:cubicBezTo>
                  <a:cubicBezTo>
                    <a:pt x="11254" y="7267"/>
                    <a:pt x="12423" y="5224"/>
                    <a:pt x="13722" y="3280"/>
                  </a:cubicBezTo>
                  <a:cubicBezTo>
                    <a:pt x="14457" y="2170"/>
                    <a:pt x="15280" y="1111"/>
                    <a:pt x="16145" y="101"/>
                  </a:cubicBezTo>
                  <a:cubicBezTo>
                    <a:pt x="15973" y="76"/>
                    <a:pt x="15843" y="25"/>
                    <a:pt x="15669"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63"/>
            <p:cNvSpPr/>
            <p:nvPr/>
          </p:nvSpPr>
          <p:spPr>
            <a:xfrm>
              <a:off x="585158" y="1213997"/>
              <a:ext cx="276790" cy="157739"/>
            </a:xfrm>
            <a:custGeom>
              <a:avLst/>
              <a:gdLst/>
              <a:ahLst/>
              <a:cxnLst/>
              <a:rect l="l" t="t" r="r" b="b"/>
              <a:pathLst>
                <a:path w="21600" h="21600" extrusionOk="0">
                  <a:moveTo>
                    <a:pt x="21600" y="0"/>
                  </a:moveTo>
                  <a:cubicBezTo>
                    <a:pt x="13739" y="3626"/>
                    <a:pt x="6354" y="10314"/>
                    <a:pt x="80" y="19510"/>
                  </a:cubicBezTo>
                  <a:cubicBezTo>
                    <a:pt x="80" y="20205"/>
                    <a:pt x="0" y="20905"/>
                    <a:pt x="0" y="21600"/>
                  </a:cubicBezTo>
                  <a:cubicBezTo>
                    <a:pt x="6194" y="12122"/>
                    <a:pt x="13578" y="5298"/>
                    <a:pt x="21520" y="1672"/>
                  </a:cubicBezTo>
                  <a:cubicBezTo>
                    <a:pt x="21520" y="1118"/>
                    <a:pt x="21600" y="559"/>
                    <a:pt x="21600"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63"/>
            <p:cNvSpPr/>
            <p:nvPr/>
          </p:nvSpPr>
          <p:spPr>
            <a:xfrm>
              <a:off x="425396" y="1147869"/>
              <a:ext cx="150605" cy="227948"/>
            </a:xfrm>
            <a:custGeom>
              <a:avLst/>
              <a:gdLst/>
              <a:ahLst/>
              <a:cxnLst/>
              <a:rect l="l" t="t" r="r" b="b"/>
              <a:pathLst>
                <a:path w="21600" h="21600" extrusionOk="0">
                  <a:moveTo>
                    <a:pt x="1313" y="0"/>
                  </a:moveTo>
                  <a:lnTo>
                    <a:pt x="0" y="673"/>
                  </a:lnTo>
                  <a:cubicBezTo>
                    <a:pt x="2479" y="2412"/>
                    <a:pt x="4963" y="4147"/>
                    <a:pt x="7295" y="5977"/>
                  </a:cubicBezTo>
                  <a:cubicBezTo>
                    <a:pt x="10507" y="8388"/>
                    <a:pt x="13719" y="10894"/>
                    <a:pt x="16346" y="13787"/>
                  </a:cubicBezTo>
                  <a:cubicBezTo>
                    <a:pt x="18388" y="16198"/>
                    <a:pt x="19849" y="18899"/>
                    <a:pt x="20724" y="21600"/>
                  </a:cubicBezTo>
                  <a:lnTo>
                    <a:pt x="21162" y="21503"/>
                  </a:lnTo>
                  <a:cubicBezTo>
                    <a:pt x="21310" y="20827"/>
                    <a:pt x="21453" y="20056"/>
                    <a:pt x="21600" y="19286"/>
                  </a:cubicBezTo>
                  <a:cubicBezTo>
                    <a:pt x="20577" y="17164"/>
                    <a:pt x="19263" y="15139"/>
                    <a:pt x="17660" y="13306"/>
                  </a:cubicBezTo>
                  <a:cubicBezTo>
                    <a:pt x="15180" y="10316"/>
                    <a:pt x="11821" y="7713"/>
                    <a:pt x="8609" y="5304"/>
                  </a:cubicBezTo>
                  <a:cubicBezTo>
                    <a:pt x="6129" y="3471"/>
                    <a:pt x="3650" y="1736"/>
                    <a:pt x="13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63"/>
            <p:cNvSpPr/>
            <p:nvPr/>
          </p:nvSpPr>
          <p:spPr>
            <a:xfrm>
              <a:off x="570662" y="1351396"/>
              <a:ext cx="12701" cy="24421"/>
            </a:xfrm>
            <a:custGeom>
              <a:avLst/>
              <a:gdLst/>
              <a:ahLst/>
              <a:cxnLst/>
              <a:rect l="l" t="t" r="r" b="b"/>
              <a:pathLst>
                <a:path w="21600" h="21600" extrusionOk="0">
                  <a:moveTo>
                    <a:pt x="8111" y="0"/>
                  </a:moveTo>
                  <a:cubicBezTo>
                    <a:pt x="5379" y="7191"/>
                    <a:pt x="2732" y="14381"/>
                    <a:pt x="0" y="21600"/>
                  </a:cubicBezTo>
                  <a:lnTo>
                    <a:pt x="21600" y="19781"/>
                  </a:lnTo>
                  <a:cubicBezTo>
                    <a:pt x="18953" y="17081"/>
                    <a:pt x="16221" y="14381"/>
                    <a:pt x="16221" y="11681"/>
                  </a:cubicBezTo>
                  <a:lnTo>
                    <a:pt x="13489" y="10800"/>
                  </a:lnTo>
                  <a:cubicBezTo>
                    <a:pt x="13489" y="10800"/>
                    <a:pt x="13489" y="9891"/>
                    <a:pt x="13489" y="9891"/>
                  </a:cubicBezTo>
                  <a:cubicBezTo>
                    <a:pt x="13489" y="6281"/>
                    <a:pt x="10843" y="3581"/>
                    <a:pt x="8111"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63"/>
            <p:cNvSpPr/>
            <p:nvPr/>
          </p:nvSpPr>
          <p:spPr>
            <a:xfrm>
              <a:off x="572188" y="1357240"/>
              <a:ext cx="12701" cy="12701"/>
            </a:xfrm>
            <a:custGeom>
              <a:avLst/>
              <a:gdLst/>
              <a:ahLst/>
              <a:cxnLst/>
              <a:rect l="l" t="t" r="r" b="b"/>
              <a:pathLst>
                <a:path w="21600" h="21600" extrusionOk="0">
                  <a:moveTo>
                    <a:pt x="0" y="0"/>
                  </a:moveTo>
                  <a:cubicBezTo>
                    <a:pt x="0" y="0"/>
                    <a:pt x="0" y="10971"/>
                    <a:pt x="0" y="10971"/>
                  </a:cubicBezTo>
                  <a:lnTo>
                    <a:pt x="21600" y="21600"/>
                  </a:lnTo>
                  <a:cubicBezTo>
                    <a:pt x="21600" y="10971"/>
                    <a:pt x="0" y="10971"/>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63"/>
            <p:cNvSpPr/>
            <p:nvPr/>
          </p:nvSpPr>
          <p:spPr>
            <a:xfrm>
              <a:off x="117726" y="897910"/>
              <a:ext cx="499575" cy="858484"/>
            </a:xfrm>
            <a:custGeom>
              <a:avLst/>
              <a:gdLst/>
              <a:ahLst/>
              <a:cxnLst/>
              <a:rect l="l" t="t" r="r" b="b"/>
              <a:pathLst>
                <a:path w="20753" h="21600" extrusionOk="0">
                  <a:moveTo>
                    <a:pt x="4009" y="0"/>
                  </a:moveTo>
                  <a:cubicBezTo>
                    <a:pt x="3399" y="0"/>
                    <a:pt x="2786" y="163"/>
                    <a:pt x="2213" y="580"/>
                  </a:cubicBezTo>
                  <a:cubicBezTo>
                    <a:pt x="1410" y="1219"/>
                    <a:pt x="2467" y="2167"/>
                    <a:pt x="1790" y="2781"/>
                  </a:cubicBezTo>
                  <a:cubicBezTo>
                    <a:pt x="1156" y="3319"/>
                    <a:pt x="184" y="3345"/>
                    <a:pt x="15" y="4139"/>
                  </a:cubicBezTo>
                  <a:cubicBezTo>
                    <a:pt x="-196" y="5291"/>
                    <a:pt x="1917" y="6033"/>
                    <a:pt x="2762" y="6929"/>
                  </a:cubicBezTo>
                  <a:cubicBezTo>
                    <a:pt x="3481" y="7646"/>
                    <a:pt x="2508" y="8082"/>
                    <a:pt x="2213" y="8747"/>
                  </a:cubicBezTo>
                  <a:cubicBezTo>
                    <a:pt x="2001" y="9285"/>
                    <a:pt x="2340" y="9771"/>
                    <a:pt x="2889" y="10180"/>
                  </a:cubicBezTo>
                  <a:cubicBezTo>
                    <a:pt x="3862" y="10897"/>
                    <a:pt x="5680" y="11358"/>
                    <a:pt x="5637" y="12434"/>
                  </a:cubicBezTo>
                  <a:cubicBezTo>
                    <a:pt x="5594" y="13330"/>
                    <a:pt x="5553" y="14149"/>
                    <a:pt x="7032" y="14636"/>
                  </a:cubicBezTo>
                  <a:cubicBezTo>
                    <a:pt x="8046" y="14994"/>
                    <a:pt x="9779" y="15224"/>
                    <a:pt x="9906" y="16069"/>
                  </a:cubicBezTo>
                  <a:cubicBezTo>
                    <a:pt x="9949" y="16376"/>
                    <a:pt x="9695" y="16659"/>
                    <a:pt x="9695" y="16966"/>
                  </a:cubicBezTo>
                  <a:cubicBezTo>
                    <a:pt x="9695" y="17427"/>
                    <a:pt x="10329" y="17836"/>
                    <a:pt x="11006" y="18067"/>
                  </a:cubicBezTo>
                  <a:cubicBezTo>
                    <a:pt x="12527" y="18630"/>
                    <a:pt x="13880" y="19193"/>
                    <a:pt x="15106" y="19987"/>
                  </a:cubicBezTo>
                  <a:cubicBezTo>
                    <a:pt x="15654" y="20319"/>
                    <a:pt x="17585" y="21006"/>
                    <a:pt x="17098" y="21593"/>
                  </a:cubicBezTo>
                  <a:cubicBezTo>
                    <a:pt x="18027" y="20495"/>
                    <a:pt x="18996" y="19421"/>
                    <a:pt x="19756" y="18297"/>
                  </a:cubicBezTo>
                  <a:cubicBezTo>
                    <a:pt x="20432" y="17350"/>
                    <a:pt x="21404" y="15992"/>
                    <a:pt x="20136" y="15071"/>
                  </a:cubicBezTo>
                  <a:cubicBezTo>
                    <a:pt x="19756" y="14789"/>
                    <a:pt x="19164" y="14610"/>
                    <a:pt x="18911" y="14278"/>
                  </a:cubicBezTo>
                  <a:cubicBezTo>
                    <a:pt x="18446" y="13662"/>
                    <a:pt x="19291" y="12971"/>
                    <a:pt x="19502" y="12383"/>
                  </a:cubicBezTo>
                  <a:cubicBezTo>
                    <a:pt x="19798" y="11461"/>
                    <a:pt x="19080" y="10513"/>
                    <a:pt x="17812" y="10002"/>
                  </a:cubicBezTo>
                  <a:cubicBezTo>
                    <a:pt x="17219" y="9771"/>
                    <a:pt x="16585" y="9489"/>
                    <a:pt x="16374" y="9080"/>
                  </a:cubicBezTo>
                  <a:cubicBezTo>
                    <a:pt x="16121" y="8619"/>
                    <a:pt x="16459" y="8132"/>
                    <a:pt x="16544" y="7697"/>
                  </a:cubicBezTo>
                  <a:cubicBezTo>
                    <a:pt x="16628" y="7262"/>
                    <a:pt x="16628" y="6827"/>
                    <a:pt x="16585" y="6417"/>
                  </a:cubicBezTo>
                  <a:cubicBezTo>
                    <a:pt x="16544" y="6110"/>
                    <a:pt x="16459" y="5828"/>
                    <a:pt x="16248" y="5546"/>
                  </a:cubicBezTo>
                  <a:cubicBezTo>
                    <a:pt x="15867" y="5034"/>
                    <a:pt x="14980" y="4830"/>
                    <a:pt x="14260" y="4523"/>
                  </a:cubicBezTo>
                  <a:cubicBezTo>
                    <a:pt x="12570" y="3780"/>
                    <a:pt x="12951" y="2628"/>
                    <a:pt x="12020" y="1629"/>
                  </a:cubicBezTo>
                  <a:cubicBezTo>
                    <a:pt x="11552" y="1133"/>
                    <a:pt x="10992" y="998"/>
                    <a:pt x="10386" y="998"/>
                  </a:cubicBezTo>
                  <a:cubicBezTo>
                    <a:pt x="9898" y="998"/>
                    <a:pt x="9377" y="1086"/>
                    <a:pt x="8850" y="1142"/>
                  </a:cubicBezTo>
                  <a:cubicBezTo>
                    <a:pt x="8604" y="1169"/>
                    <a:pt x="8353" y="1189"/>
                    <a:pt x="8105" y="1189"/>
                  </a:cubicBezTo>
                  <a:cubicBezTo>
                    <a:pt x="7626" y="1189"/>
                    <a:pt x="7153" y="1114"/>
                    <a:pt x="6736" y="861"/>
                  </a:cubicBezTo>
                  <a:cubicBezTo>
                    <a:pt x="5933" y="407"/>
                    <a:pt x="4972" y="0"/>
                    <a:pt x="4009" y="0"/>
                  </a:cubicBezTo>
                  <a:close/>
                  <a:moveTo>
                    <a:pt x="17098" y="21593"/>
                  </a:moveTo>
                  <a:cubicBezTo>
                    <a:pt x="17097" y="21595"/>
                    <a:pt x="17095" y="21598"/>
                    <a:pt x="17093" y="21600"/>
                  </a:cubicBezTo>
                  <a:cubicBezTo>
                    <a:pt x="17095" y="21598"/>
                    <a:pt x="17097" y="21595"/>
                    <a:pt x="17098" y="21593"/>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63"/>
            <p:cNvSpPr/>
            <p:nvPr/>
          </p:nvSpPr>
          <p:spPr>
            <a:xfrm>
              <a:off x="161845" y="873103"/>
              <a:ext cx="385655" cy="926029"/>
            </a:xfrm>
            <a:custGeom>
              <a:avLst/>
              <a:gdLst/>
              <a:ahLst/>
              <a:cxnLst/>
              <a:rect l="l" t="t" r="r" b="b"/>
              <a:pathLst>
                <a:path w="21600" h="21600" extrusionOk="0">
                  <a:moveTo>
                    <a:pt x="513" y="0"/>
                  </a:moveTo>
                  <a:lnTo>
                    <a:pt x="0" y="166"/>
                  </a:lnTo>
                  <a:cubicBezTo>
                    <a:pt x="1539" y="974"/>
                    <a:pt x="3077" y="1875"/>
                    <a:pt x="4503" y="2825"/>
                  </a:cubicBezTo>
                  <a:cubicBezTo>
                    <a:pt x="8207" y="5270"/>
                    <a:pt x="11513" y="8071"/>
                    <a:pt x="14932" y="11655"/>
                  </a:cubicBezTo>
                  <a:cubicBezTo>
                    <a:pt x="18123" y="15097"/>
                    <a:pt x="20176" y="18443"/>
                    <a:pt x="20974" y="21600"/>
                  </a:cubicBezTo>
                  <a:lnTo>
                    <a:pt x="21600" y="21576"/>
                  </a:lnTo>
                  <a:cubicBezTo>
                    <a:pt x="20803" y="18396"/>
                    <a:pt x="18751" y="15025"/>
                    <a:pt x="15503" y="11560"/>
                  </a:cubicBezTo>
                  <a:cubicBezTo>
                    <a:pt x="12083" y="7975"/>
                    <a:pt x="8777" y="5151"/>
                    <a:pt x="5016" y="2682"/>
                  </a:cubicBezTo>
                  <a:cubicBezTo>
                    <a:pt x="3590" y="1709"/>
                    <a:pt x="2052" y="831"/>
                    <a:pt x="51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63"/>
            <p:cNvSpPr/>
            <p:nvPr/>
          </p:nvSpPr>
          <p:spPr>
            <a:xfrm>
              <a:off x="88583" y="1087813"/>
              <a:ext cx="267600" cy="93635"/>
            </a:xfrm>
            <a:custGeom>
              <a:avLst/>
              <a:gdLst/>
              <a:ahLst/>
              <a:cxnLst/>
              <a:rect l="l" t="t" r="r" b="b"/>
              <a:pathLst>
                <a:path w="21600" h="21600" extrusionOk="0">
                  <a:moveTo>
                    <a:pt x="163" y="0"/>
                  </a:moveTo>
                  <a:lnTo>
                    <a:pt x="0" y="2350"/>
                  </a:lnTo>
                  <a:cubicBezTo>
                    <a:pt x="6077" y="5167"/>
                    <a:pt x="12073" y="10096"/>
                    <a:pt x="17741" y="17138"/>
                  </a:cubicBezTo>
                  <a:cubicBezTo>
                    <a:pt x="18150" y="17612"/>
                    <a:pt x="18480" y="18079"/>
                    <a:pt x="18809" y="18316"/>
                  </a:cubicBezTo>
                  <a:cubicBezTo>
                    <a:pt x="19629" y="19250"/>
                    <a:pt x="20205" y="19954"/>
                    <a:pt x="21107" y="21600"/>
                  </a:cubicBezTo>
                  <a:lnTo>
                    <a:pt x="21600" y="19725"/>
                  </a:lnTo>
                  <a:cubicBezTo>
                    <a:pt x="20697" y="17612"/>
                    <a:pt x="19958" y="16908"/>
                    <a:pt x="19136" y="15967"/>
                  </a:cubicBezTo>
                  <a:cubicBezTo>
                    <a:pt x="18809" y="15492"/>
                    <a:pt x="18480" y="15262"/>
                    <a:pt x="18070" y="14558"/>
                  </a:cubicBezTo>
                  <a:cubicBezTo>
                    <a:pt x="12320" y="7516"/>
                    <a:pt x="6323" y="2587"/>
                    <a:pt x="16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63"/>
            <p:cNvSpPr/>
            <p:nvPr/>
          </p:nvSpPr>
          <p:spPr>
            <a:xfrm>
              <a:off x="174055" y="1275884"/>
              <a:ext cx="245235" cy="55141"/>
            </a:xfrm>
            <a:custGeom>
              <a:avLst/>
              <a:gdLst/>
              <a:ahLst/>
              <a:cxnLst/>
              <a:rect l="l" t="t" r="r" b="b"/>
              <a:pathLst>
                <a:path w="21600" h="21600" extrusionOk="0">
                  <a:moveTo>
                    <a:pt x="1299" y="0"/>
                  </a:moveTo>
                  <a:cubicBezTo>
                    <a:pt x="866" y="0"/>
                    <a:pt x="433" y="25"/>
                    <a:pt x="0" y="76"/>
                  </a:cubicBezTo>
                  <a:lnTo>
                    <a:pt x="0" y="4456"/>
                  </a:lnTo>
                  <a:cubicBezTo>
                    <a:pt x="422" y="4418"/>
                    <a:pt x="846" y="4393"/>
                    <a:pt x="1271" y="4393"/>
                  </a:cubicBezTo>
                  <a:cubicBezTo>
                    <a:pt x="8035" y="4393"/>
                    <a:pt x="14909" y="10347"/>
                    <a:pt x="21153" y="21600"/>
                  </a:cubicBezTo>
                  <a:lnTo>
                    <a:pt x="21600" y="17622"/>
                  </a:lnTo>
                  <a:cubicBezTo>
                    <a:pt x="15190" y="5992"/>
                    <a:pt x="8225" y="0"/>
                    <a:pt x="129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63"/>
            <p:cNvSpPr/>
            <p:nvPr/>
          </p:nvSpPr>
          <p:spPr>
            <a:xfrm>
              <a:off x="234078" y="1431759"/>
              <a:ext cx="248289" cy="80397"/>
            </a:xfrm>
            <a:custGeom>
              <a:avLst/>
              <a:gdLst/>
              <a:ahLst/>
              <a:cxnLst/>
              <a:rect l="l" t="t" r="r" b="b"/>
              <a:pathLst>
                <a:path w="21600" h="21600" extrusionOk="0">
                  <a:moveTo>
                    <a:pt x="89" y="0"/>
                  </a:moveTo>
                  <a:lnTo>
                    <a:pt x="0" y="3013"/>
                  </a:lnTo>
                  <a:cubicBezTo>
                    <a:pt x="7436" y="3833"/>
                    <a:pt x="14695" y="10118"/>
                    <a:pt x="21069" y="21600"/>
                  </a:cubicBezTo>
                  <a:lnTo>
                    <a:pt x="21600" y="18872"/>
                  </a:lnTo>
                  <a:cubicBezTo>
                    <a:pt x="15050" y="7381"/>
                    <a:pt x="7615" y="820"/>
                    <a:pt x="8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63"/>
            <p:cNvSpPr/>
            <p:nvPr/>
          </p:nvSpPr>
          <p:spPr>
            <a:xfrm>
              <a:off x="338296" y="939265"/>
              <a:ext cx="29101" cy="235050"/>
            </a:xfrm>
            <a:custGeom>
              <a:avLst/>
              <a:gdLst/>
              <a:ahLst/>
              <a:cxnLst/>
              <a:rect l="l" t="t" r="r" b="b"/>
              <a:pathLst>
                <a:path w="18719" h="21600" extrusionOk="0">
                  <a:moveTo>
                    <a:pt x="12167" y="0"/>
                  </a:moveTo>
                  <a:cubicBezTo>
                    <a:pt x="-277" y="7107"/>
                    <a:pt x="-2881" y="14306"/>
                    <a:pt x="3010" y="21600"/>
                  </a:cubicBezTo>
                  <a:lnTo>
                    <a:pt x="10203" y="21414"/>
                  </a:lnTo>
                  <a:cubicBezTo>
                    <a:pt x="4312" y="14306"/>
                    <a:pt x="6937" y="7199"/>
                    <a:pt x="18719" y="281"/>
                  </a:cubicBezTo>
                  <a:lnTo>
                    <a:pt x="1216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63"/>
            <p:cNvSpPr/>
            <p:nvPr/>
          </p:nvSpPr>
          <p:spPr>
            <a:xfrm>
              <a:off x="409104" y="1108185"/>
              <a:ext cx="110923" cy="212685"/>
            </a:xfrm>
            <a:custGeom>
              <a:avLst/>
              <a:gdLst/>
              <a:ahLst/>
              <a:cxnLst/>
              <a:rect l="l" t="t" r="r" b="b"/>
              <a:pathLst>
                <a:path w="21600" h="21600" extrusionOk="0">
                  <a:moveTo>
                    <a:pt x="20017" y="0"/>
                  </a:moveTo>
                  <a:cubicBezTo>
                    <a:pt x="10700" y="6305"/>
                    <a:pt x="3767" y="13641"/>
                    <a:pt x="0" y="21290"/>
                  </a:cubicBezTo>
                  <a:lnTo>
                    <a:pt x="2184" y="21600"/>
                  </a:lnTo>
                  <a:cubicBezTo>
                    <a:pt x="5750" y="14055"/>
                    <a:pt x="12483" y="6820"/>
                    <a:pt x="21600" y="721"/>
                  </a:cubicBezTo>
                  <a:lnTo>
                    <a:pt x="2001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63"/>
            <p:cNvSpPr/>
            <p:nvPr/>
          </p:nvSpPr>
          <p:spPr>
            <a:xfrm>
              <a:off x="479313" y="1325947"/>
              <a:ext cx="84477" cy="186208"/>
            </a:xfrm>
            <a:custGeom>
              <a:avLst/>
              <a:gdLst/>
              <a:ahLst/>
              <a:cxnLst/>
              <a:rect l="l" t="t" r="r" b="b"/>
              <a:pathLst>
                <a:path w="21600" h="21600" extrusionOk="0">
                  <a:moveTo>
                    <a:pt x="19258" y="0"/>
                  </a:moveTo>
                  <a:cubicBezTo>
                    <a:pt x="16654" y="1890"/>
                    <a:pt x="14312" y="3776"/>
                    <a:pt x="11716" y="5546"/>
                  </a:cubicBezTo>
                  <a:cubicBezTo>
                    <a:pt x="8594" y="8025"/>
                    <a:pt x="5209" y="10742"/>
                    <a:pt x="2867" y="13691"/>
                  </a:cubicBezTo>
                  <a:cubicBezTo>
                    <a:pt x="1043" y="16289"/>
                    <a:pt x="0" y="18886"/>
                    <a:pt x="0" y="21484"/>
                  </a:cubicBezTo>
                  <a:lnTo>
                    <a:pt x="2867" y="21600"/>
                  </a:lnTo>
                  <a:cubicBezTo>
                    <a:pt x="2867" y="19006"/>
                    <a:pt x="3903" y="16527"/>
                    <a:pt x="5727" y="14164"/>
                  </a:cubicBezTo>
                  <a:cubicBezTo>
                    <a:pt x="7813" y="11331"/>
                    <a:pt x="11190" y="8618"/>
                    <a:pt x="14312" y="6254"/>
                  </a:cubicBezTo>
                  <a:cubicBezTo>
                    <a:pt x="16654" y="4368"/>
                    <a:pt x="19258" y="2479"/>
                    <a:pt x="21600" y="708"/>
                  </a:cubicBezTo>
                  <a:lnTo>
                    <a:pt x="19258"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63"/>
            <p:cNvSpPr/>
            <p:nvPr/>
          </p:nvSpPr>
          <p:spPr>
            <a:xfrm>
              <a:off x="349081" y="1748232"/>
              <a:ext cx="367339" cy="367372"/>
            </a:xfrm>
            <a:custGeom>
              <a:avLst/>
              <a:gdLst/>
              <a:ahLst/>
              <a:cxnLst/>
              <a:rect l="l" t="t" r="r" b="b"/>
              <a:pathLst>
                <a:path w="21600" h="21600" extrusionOk="0">
                  <a:moveTo>
                    <a:pt x="0" y="0"/>
                  </a:moveTo>
                  <a:lnTo>
                    <a:pt x="3769" y="21600"/>
                  </a:lnTo>
                  <a:lnTo>
                    <a:pt x="17831" y="21600"/>
                  </a:ln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63"/>
            <p:cNvSpPr/>
            <p:nvPr/>
          </p:nvSpPr>
          <p:spPr>
            <a:xfrm>
              <a:off x="303292" y="1644444"/>
              <a:ext cx="457920" cy="103789"/>
            </a:xfrm>
            <a:prstGeom prst="rect">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63"/>
            <p:cNvSpPr/>
            <p:nvPr/>
          </p:nvSpPr>
          <p:spPr>
            <a:xfrm>
              <a:off x="349081" y="1748232"/>
              <a:ext cx="367339" cy="48875"/>
            </a:xfrm>
            <a:custGeom>
              <a:avLst/>
              <a:gdLst/>
              <a:ahLst/>
              <a:cxnLst/>
              <a:rect l="l" t="t" r="r" b="b"/>
              <a:pathLst>
                <a:path w="21600" h="21600" extrusionOk="0">
                  <a:moveTo>
                    <a:pt x="0" y="0"/>
                  </a:moveTo>
                  <a:lnTo>
                    <a:pt x="478" y="21600"/>
                  </a:lnTo>
                  <a:lnTo>
                    <a:pt x="21122" y="21600"/>
                  </a:ln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63"/>
            <p:cNvSpPr/>
            <p:nvPr/>
          </p:nvSpPr>
          <p:spPr>
            <a:xfrm>
              <a:off x="288028" y="2133919"/>
              <a:ext cx="2375075" cy="176054"/>
            </a:xfrm>
            <a:custGeom>
              <a:avLst/>
              <a:gdLst/>
              <a:ahLst/>
              <a:cxnLst/>
              <a:rect l="l" t="t" r="r" b="b"/>
              <a:pathLst>
                <a:path w="21600" h="21600" extrusionOk="0">
                  <a:moveTo>
                    <a:pt x="10800" y="0"/>
                  </a:moveTo>
                  <a:cubicBezTo>
                    <a:pt x="4831" y="0"/>
                    <a:pt x="0" y="4869"/>
                    <a:pt x="0" y="10861"/>
                  </a:cubicBezTo>
                  <a:cubicBezTo>
                    <a:pt x="0" y="16731"/>
                    <a:pt x="4831" y="21600"/>
                    <a:pt x="10800" y="21600"/>
                  </a:cubicBezTo>
                  <a:cubicBezTo>
                    <a:pt x="16760" y="21600"/>
                    <a:pt x="21600" y="16731"/>
                    <a:pt x="21600" y="10861"/>
                  </a:cubicBezTo>
                  <a:cubicBezTo>
                    <a:pt x="21600" y="4869"/>
                    <a:pt x="16760" y="0"/>
                    <a:pt x="10800" y="0"/>
                  </a:cubicBezTo>
                  <a:close/>
                </a:path>
              </a:pathLst>
            </a:custGeom>
            <a:solidFill>
              <a:srgbClr val="A3A3A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63"/>
            <p:cNvSpPr/>
            <p:nvPr/>
          </p:nvSpPr>
          <p:spPr>
            <a:xfrm>
              <a:off x="1102688" y="115740"/>
              <a:ext cx="946708" cy="1027502"/>
            </a:xfrm>
            <a:custGeom>
              <a:avLst/>
              <a:gdLst/>
              <a:ahLst/>
              <a:cxnLst/>
              <a:rect l="l" t="t" r="r" b="b"/>
              <a:pathLst>
                <a:path w="21288" h="21600" extrusionOk="0">
                  <a:moveTo>
                    <a:pt x="9411" y="0"/>
                  </a:moveTo>
                  <a:cubicBezTo>
                    <a:pt x="8865" y="0"/>
                    <a:pt x="8335" y="101"/>
                    <a:pt x="7835" y="369"/>
                  </a:cubicBezTo>
                  <a:cubicBezTo>
                    <a:pt x="7401" y="605"/>
                    <a:pt x="7011" y="883"/>
                    <a:pt x="6577" y="1140"/>
                  </a:cubicBezTo>
                  <a:cubicBezTo>
                    <a:pt x="5638" y="1653"/>
                    <a:pt x="4609" y="1910"/>
                    <a:pt x="3716" y="2551"/>
                  </a:cubicBezTo>
                  <a:cubicBezTo>
                    <a:pt x="2252" y="3642"/>
                    <a:pt x="719" y="5696"/>
                    <a:pt x="1611" y="7514"/>
                  </a:cubicBezTo>
                  <a:cubicBezTo>
                    <a:pt x="1886" y="8071"/>
                    <a:pt x="2412" y="8605"/>
                    <a:pt x="2297" y="9204"/>
                  </a:cubicBezTo>
                  <a:cubicBezTo>
                    <a:pt x="2275" y="9440"/>
                    <a:pt x="2138" y="9653"/>
                    <a:pt x="2000" y="9867"/>
                  </a:cubicBezTo>
                  <a:cubicBezTo>
                    <a:pt x="1405" y="10744"/>
                    <a:pt x="559" y="11536"/>
                    <a:pt x="513" y="12606"/>
                  </a:cubicBezTo>
                  <a:cubicBezTo>
                    <a:pt x="490" y="12798"/>
                    <a:pt x="513" y="13012"/>
                    <a:pt x="581" y="13183"/>
                  </a:cubicBezTo>
                  <a:cubicBezTo>
                    <a:pt x="650" y="13397"/>
                    <a:pt x="787" y="13547"/>
                    <a:pt x="902" y="13739"/>
                  </a:cubicBezTo>
                  <a:cubicBezTo>
                    <a:pt x="1405" y="14552"/>
                    <a:pt x="993" y="15109"/>
                    <a:pt x="536" y="15857"/>
                  </a:cubicBezTo>
                  <a:cubicBezTo>
                    <a:pt x="-82" y="16863"/>
                    <a:pt x="-196" y="18167"/>
                    <a:pt x="353" y="19216"/>
                  </a:cubicBezTo>
                  <a:cubicBezTo>
                    <a:pt x="852" y="20169"/>
                    <a:pt x="1959" y="20840"/>
                    <a:pt x="3085" y="20840"/>
                  </a:cubicBezTo>
                  <a:cubicBezTo>
                    <a:pt x="3196" y="20840"/>
                    <a:pt x="3308" y="20833"/>
                    <a:pt x="3419" y="20820"/>
                  </a:cubicBezTo>
                  <a:cubicBezTo>
                    <a:pt x="4357" y="20691"/>
                    <a:pt x="5044" y="20029"/>
                    <a:pt x="5913" y="19836"/>
                  </a:cubicBezTo>
                  <a:cubicBezTo>
                    <a:pt x="6872" y="19607"/>
                    <a:pt x="7831" y="19215"/>
                    <a:pt x="8853" y="19215"/>
                  </a:cubicBezTo>
                  <a:cubicBezTo>
                    <a:pt x="8880" y="19215"/>
                    <a:pt x="8906" y="19215"/>
                    <a:pt x="8934" y="19216"/>
                  </a:cubicBezTo>
                  <a:cubicBezTo>
                    <a:pt x="10604" y="19259"/>
                    <a:pt x="11817" y="19900"/>
                    <a:pt x="13144" y="20799"/>
                  </a:cubicBezTo>
                  <a:cubicBezTo>
                    <a:pt x="13945" y="21324"/>
                    <a:pt x="14972" y="21600"/>
                    <a:pt x="15989" y="21600"/>
                  </a:cubicBezTo>
                  <a:cubicBezTo>
                    <a:pt x="16627" y="21600"/>
                    <a:pt x="17262" y="21492"/>
                    <a:pt x="17835" y="21269"/>
                  </a:cubicBezTo>
                  <a:cubicBezTo>
                    <a:pt x="17835" y="21269"/>
                    <a:pt x="17835" y="21269"/>
                    <a:pt x="17835" y="21248"/>
                  </a:cubicBezTo>
                  <a:cubicBezTo>
                    <a:pt x="18567" y="20970"/>
                    <a:pt x="19208" y="20563"/>
                    <a:pt x="19848" y="20136"/>
                  </a:cubicBezTo>
                  <a:cubicBezTo>
                    <a:pt x="20260" y="19857"/>
                    <a:pt x="20694" y="19558"/>
                    <a:pt x="20947" y="19130"/>
                  </a:cubicBezTo>
                  <a:cubicBezTo>
                    <a:pt x="21153" y="18831"/>
                    <a:pt x="21221" y="18467"/>
                    <a:pt x="21267" y="18125"/>
                  </a:cubicBezTo>
                  <a:cubicBezTo>
                    <a:pt x="21404" y="16670"/>
                    <a:pt x="20855" y="15173"/>
                    <a:pt x="19780" y="14124"/>
                  </a:cubicBezTo>
                  <a:cubicBezTo>
                    <a:pt x="19574" y="13932"/>
                    <a:pt x="19345" y="13739"/>
                    <a:pt x="19208" y="13504"/>
                  </a:cubicBezTo>
                  <a:cubicBezTo>
                    <a:pt x="18544" y="12456"/>
                    <a:pt x="19619" y="10937"/>
                    <a:pt x="18887" y="9910"/>
                  </a:cubicBezTo>
                  <a:cubicBezTo>
                    <a:pt x="18521" y="9418"/>
                    <a:pt x="17880" y="9226"/>
                    <a:pt x="17377" y="8883"/>
                  </a:cubicBezTo>
                  <a:cubicBezTo>
                    <a:pt x="15707" y="7771"/>
                    <a:pt x="16325" y="5931"/>
                    <a:pt x="15935" y="4348"/>
                  </a:cubicBezTo>
                  <a:cubicBezTo>
                    <a:pt x="15386" y="1995"/>
                    <a:pt x="12664" y="369"/>
                    <a:pt x="10260" y="70"/>
                  </a:cubicBezTo>
                  <a:cubicBezTo>
                    <a:pt x="9974" y="26"/>
                    <a:pt x="9690" y="0"/>
                    <a:pt x="941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63"/>
            <p:cNvSpPr/>
            <p:nvPr/>
          </p:nvSpPr>
          <p:spPr>
            <a:xfrm>
              <a:off x="1098883" y="97297"/>
              <a:ext cx="896668" cy="820600"/>
            </a:xfrm>
            <a:custGeom>
              <a:avLst/>
              <a:gdLst/>
              <a:ahLst/>
              <a:cxnLst/>
              <a:rect l="l" t="t" r="r" b="b"/>
              <a:pathLst>
                <a:path w="21531" h="21600" extrusionOk="0">
                  <a:moveTo>
                    <a:pt x="10742" y="0"/>
                  </a:moveTo>
                  <a:cubicBezTo>
                    <a:pt x="9704" y="0"/>
                    <a:pt x="8761" y="261"/>
                    <a:pt x="7995" y="760"/>
                  </a:cubicBezTo>
                  <a:cubicBezTo>
                    <a:pt x="7677" y="975"/>
                    <a:pt x="7432" y="1270"/>
                    <a:pt x="7212" y="1538"/>
                  </a:cubicBezTo>
                  <a:cubicBezTo>
                    <a:pt x="7139" y="1618"/>
                    <a:pt x="7042" y="1725"/>
                    <a:pt x="6968" y="1832"/>
                  </a:cubicBezTo>
                  <a:cubicBezTo>
                    <a:pt x="6651" y="2180"/>
                    <a:pt x="6259" y="2448"/>
                    <a:pt x="5795" y="2769"/>
                  </a:cubicBezTo>
                  <a:cubicBezTo>
                    <a:pt x="5135" y="3225"/>
                    <a:pt x="4402" y="3627"/>
                    <a:pt x="3694" y="4001"/>
                  </a:cubicBezTo>
                  <a:cubicBezTo>
                    <a:pt x="3547" y="4082"/>
                    <a:pt x="3376" y="4162"/>
                    <a:pt x="3229" y="4270"/>
                  </a:cubicBezTo>
                  <a:cubicBezTo>
                    <a:pt x="2618" y="4591"/>
                    <a:pt x="2057" y="4912"/>
                    <a:pt x="1642" y="5422"/>
                  </a:cubicBezTo>
                  <a:cubicBezTo>
                    <a:pt x="1177" y="6037"/>
                    <a:pt x="909" y="6894"/>
                    <a:pt x="932" y="7805"/>
                  </a:cubicBezTo>
                  <a:cubicBezTo>
                    <a:pt x="957" y="8555"/>
                    <a:pt x="1152" y="9359"/>
                    <a:pt x="1544" y="10216"/>
                  </a:cubicBezTo>
                  <a:cubicBezTo>
                    <a:pt x="1617" y="10350"/>
                    <a:pt x="1690" y="10484"/>
                    <a:pt x="1763" y="10617"/>
                  </a:cubicBezTo>
                  <a:cubicBezTo>
                    <a:pt x="1935" y="10993"/>
                    <a:pt x="2130" y="11368"/>
                    <a:pt x="2228" y="11742"/>
                  </a:cubicBezTo>
                  <a:cubicBezTo>
                    <a:pt x="2521" y="12788"/>
                    <a:pt x="1763" y="13644"/>
                    <a:pt x="1422" y="13966"/>
                  </a:cubicBezTo>
                  <a:cubicBezTo>
                    <a:pt x="1348" y="14046"/>
                    <a:pt x="1275" y="14127"/>
                    <a:pt x="1177" y="14207"/>
                  </a:cubicBezTo>
                  <a:cubicBezTo>
                    <a:pt x="786" y="14555"/>
                    <a:pt x="371" y="14930"/>
                    <a:pt x="151" y="15465"/>
                  </a:cubicBezTo>
                  <a:cubicBezTo>
                    <a:pt x="-69" y="16002"/>
                    <a:pt x="-44" y="16672"/>
                    <a:pt x="200" y="17180"/>
                  </a:cubicBezTo>
                  <a:cubicBezTo>
                    <a:pt x="322" y="17421"/>
                    <a:pt x="469" y="17609"/>
                    <a:pt x="615" y="17796"/>
                  </a:cubicBezTo>
                  <a:cubicBezTo>
                    <a:pt x="786" y="18010"/>
                    <a:pt x="932" y="18224"/>
                    <a:pt x="1055" y="18439"/>
                  </a:cubicBezTo>
                  <a:cubicBezTo>
                    <a:pt x="1226" y="18867"/>
                    <a:pt x="1226" y="19376"/>
                    <a:pt x="1055" y="19805"/>
                  </a:cubicBezTo>
                  <a:cubicBezTo>
                    <a:pt x="982" y="19966"/>
                    <a:pt x="884" y="20127"/>
                    <a:pt x="786" y="20287"/>
                  </a:cubicBezTo>
                  <a:cubicBezTo>
                    <a:pt x="542" y="20716"/>
                    <a:pt x="297" y="21118"/>
                    <a:pt x="444" y="21600"/>
                  </a:cubicBezTo>
                  <a:lnTo>
                    <a:pt x="639" y="21520"/>
                  </a:lnTo>
                  <a:cubicBezTo>
                    <a:pt x="542" y="21144"/>
                    <a:pt x="762" y="20796"/>
                    <a:pt x="982" y="20421"/>
                  </a:cubicBezTo>
                  <a:cubicBezTo>
                    <a:pt x="1079" y="20260"/>
                    <a:pt x="1177" y="20073"/>
                    <a:pt x="1250" y="19886"/>
                  </a:cubicBezTo>
                  <a:cubicBezTo>
                    <a:pt x="1470" y="19403"/>
                    <a:pt x="1470" y="18814"/>
                    <a:pt x="1250" y="18332"/>
                  </a:cubicBezTo>
                  <a:cubicBezTo>
                    <a:pt x="1128" y="18091"/>
                    <a:pt x="957" y="17877"/>
                    <a:pt x="811" y="17662"/>
                  </a:cubicBezTo>
                  <a:cubicBezTo>
                    <a:pt x="664" y="17475"/>
                    <a:pt x="517" y="17287"/>
                    <a:pt x="419" y="17073"/>
                  </a:cubicBezTo>
                  <a:cubicBezTo>
                    <a:pt x="176" y="16617"/>
                    <a:pt x="176" y="16029"/>
                    <a:pt x="371" y="15573"/>
                  </a:cubicBezTo>
                  <a:cubicBezTo>
                    <a:pt x="566" y="15091"/>
                    <a:pt x="957" y="14716"/>
                    <a:pt x="1324" y="14395"/>
                  </a:cubicBezTo>
                  <a:cubicBezTo>
                    <a:pt x="1422" y="14314"/>
                    <a:pt x="1495" y="14234"/>
                    <a:pt x="1592" y="14154"/>
                  </a:cubicBezTo>
                  <a:cubicBezTo>
                    <a:pt x="2375" y="13403"/>
                    <a:pt x="2692" y="12492"/>
                    <a:pt x="2448" y="11689"/>
                  </a:cubicBezTo>
                  <a:cubicBezTo>
                    <a:pt x="2350" y="11260"/>
                    <a:pt x="2155" y="10885"/>
                    <a:pt x="1959" y="10511"/>
                  </a:cubicBezTo>
                  <a:cubicBezTo>
                    <a:pt x="1885" y="10376"/>
                    <a:pt x="1812" y="10243"/>
                    <a:pt x="1763" y="10109"/>
                  </a:cubicBezTo>
                  <a:cubicBezTo>
                    <a:pt x="1372" y="9278"/>
                    <a:pt x="1177" y="8528"/>
                    <a:pt x="1152" y="7805"/>
                  </a:cubicBezTo>
                  <a:cubicBezTo>
                    <a:pt x="1128" y="6948"/>
                    <a:pt x="1372" y="6145"/>
                    <a:pt x="1812" y="5582"/>
                  </a:cubicBezTo>
                  <a:cubicBezTo>
                    <a:pt x="2203" y="5100"/>
                    <a:pt x="2741" y="4779"/>
                    <a:pt x="3327" y="4457"/>
                  </a:cubicBezTo>
                  <a:cubicBezTo>
                    <a:pt x="3474" y="4377"/>
                    <a:pt x="3645" y="4297"/>
                    <a:pt x="3792" y="4216"/>
                  </a:cubicBezTo>
                  <a:cubicBezTo>
                    <a:pt x="4500" y="3841"/>
                    <a:pt x="5233" y="3439"/>
                    <a:pt x="5918" y="2984"/>
                  </a:cubicBezTo>
                  <a:cubicBezTo>
                    <a:pt x="6382" y="2663"/>
                    <a:pt x="6797" y="2367"/>
                    <a:pt x="7115" y="1993"/>
                  </a:cubicBezTo>
                  <a:cubicBezTo>
                    <a:pt x="7212" y="1885"/>
                    <a:pt x="7286" y="1805"/>
                    <a:pt x="7384" y="1698"/>
                  </a:cubicBezTo>
                  <a:cubicBezTo>
                    <a:pt x="7603" y="1430"/>
                    <a:pt x="7823" y="1162"/>
                    <a:pt x="8117" y="975"/>
                  </a:cubicBezTo>
                  <a:cubicBezTo>
                    <a:pt x="8872" y="470"/>
                    <a:pt x="9782" y="250"/>
                    <a:pt x="10716" y="250"/>
                  </a:cubicBezTo>
                  <a:cubicBezTo>
                    <a:pt x="12411" y="250"/>
                    <a:pt x="14189" y="976"/>
                    <a:pt x="15276" y="2046"/>
                  </a:cubicBezTo>
                  <a:cubicBezTo>
                    <a:pt x="15374" y="2126"/>
                    <a:pt x="15471" y="2234"/>
                    <a:pt x="15569" y="2367"/>
                  </a:cubicBezTo>
                  <a:cubicBezTo>
                    <a:pt x="16351" y="3251"/>
                    <a:pt x="16840" y="4297"/>
                    <a:pt x="16938" y="5261"/>
                  </a:cubicBezTo>
                  <a:cubicBezTo>
                    <a:pt x="17035" y="6251"/>
                    <a:pt x="17035" y="7243"/>
                    <a:pt x="17035" y="8100"/>
                  </a:cubicBezTo>
                  <a:cubicBezTo>
                    <a:pt x="17035" y="8261"/>
                    <a:pt x="17035" y="8448"/>
                    <a:pt x="17035" y="8609"/>
                  </a:cubicBezTo>
                  <a:cubicBezTo>
                    <a:pt x="17011" y="9145"/>
                    <a:pt x="17011" y="9627"/>
                    <a:pt x="17206" y="10189"/>
                  </a:cubicBezTo>
                  <a:cubicBezTo>
                    <a:pt x="17378" y="10752"/>
                    <a:pt x="17695" y="11528"/>
                    <a:pt x="18404" y="11904"/>
                  </a:cubicBezTo>
                  <a:cubicBezTo>
                    <a:pt x="18624" y="12010"/>
                    <a:pt x="18892" y="12064"/>
                    <a:pt x="19137" y="12145"/>
                  </a:cubicBezTo>
                  <a:cubicBezTo>
                    <a:pt x="19307" y="12171"/>
                    <a:pt x="19503" y="12225"/>
                    <a:pt x="19675" y="12278"/>
                  </a:cubicBezTo>
                  <a:cubicBezTo>
                    <a:pt x="20432" y="12573"/>
                    <a:pt x="20994" y="13430"/>
                    <a:pt x="21043" y="14314"/>
                  </a:cubicBezTo>
                  <a:cubicBezTo>
                    <a:pt x="21043" y="14823"/>
                    <a:pt x="20921" y="15279"/>
                    <a:pt x="20774" y="15787"/>
                  </a:cubicBezTo>
                  <a:cubicBezTo>
                    <a:pt x="20725" y="16029"/>
                    <a:pt x="20651" y="16243"/>
                    <a:pt x="20603" y="16484"/>
                  </a:cubicBezTo>
                  <a:cubicBezTo>
                    <a:pt x="20408" y="17528"/>
                    <a:pt x="20481" y="18921"/>
                    <a:pt x="21384" y="19778"/>
                  </a:cubicBezTo>
                  <a:lnTo>
                    <a:pt x="21531" y="19590"/>
                  </a:lnTo>
                  <a:cubicBezTo>
                    <a:pt x="20701" y="18814"/>
                    <a:pt x="20627" y="17501"/>
                    <a:pt x="20823" y="16537"/>
                  </a:cubicBezTo>
                  <a:cubicBezTo>
                    <a:pt x="20871" y="16296"/>
                    <a:pt x="20921" y="16082"/>
                    <a:pt x="20994" y="15868"/>
                  </a:cubicBezTo>
                  <a:cubicBezTo>
                    <a:pt x="21141" y="15359"/>
                    <a:pt x="21262" y="14850"/>
                    <a:pt x="21238" y="14314"/>
                  </a:cubicBezTo>
                  <a:cubicBezTo>
                    <a:pt x="21214" y="13323"/>
                    <a:pt x="20603" y="12386"/>
                    <a:pt x="19748" y="12064"/>
                  </a:cubicBezTo>
                  <a:cubicBezTo>
                    <a:pt x="19552" y="11984"/>
                    <a:pt x="19357" y="11957"/>
                    <a:pt x="19185" y="11904"/>
                  </a:cubicBezTo>
                  <a:cubicBezTo>
                    <a:pt x="18941" y="11850"/>
                    <a:pt x="18697" y="11796"/>
                    <a:pt x="18477" y="11689"/>
                  </a:cubicBezTo>
                  <a:cubicBezTo>
                    <a:pt x="18013" y="11421"/>
                    <a:pt x="17671" y="10939"/>
                    <a:pt x="17402" y="10109"/>
                  </a:cubicBezTo>
                  <a:cubicBezTo>
                    <a:pt x="17231" y="9600"/>
                    <a:pt x="17231" y="9145"/>
                    <a:pt x="17255" y="8609"/>
                  </a:cubicBezTo>
                  <a:cubicBezTo>
                    <a:pt x="17255" y="8448"/>
                    <a:pt x="17255" y="8261"/>
                    <a:pt x="17255" y="8100"/>
                  </a:cubicBezTo>
                  <a:cubicBezTo>
                    <a:pt x="17255" y="7243"/>
                    <a:pt x="17231" y="6251"/>
                    <a:pt x="17133" y="5234"/>
                  </a:cubicBezTo>
                  <a:cubicBezTo>
                    <a:pt x="17060" y="4216"/>
                    <a:pt x="16522" y="3118"/>
                    <a:pt x="15740" y="2180"/>
                  </a:cubicBezTo>
                  <a:cubicBezTo>
                    <a:pt x="15618" y="2073"/>
                    <a:pt x="15520" y="1966"/>
                    <a:pt x="15423" y="1859"/>
                  </a:cubicBezTo>
                  <a:cubicBezTo>
                    <a:pt x="14518" y="975"/>
                    <a:pt x="13224" y="332"/>
                    <a:pt x="11831" y="91"/>
                  </a:cubicBezTo>
                  <a:cubicBezTo>
                    <a:pt x="11459" y="30"/>
                    <a:pt x="11095" y="0"/>
                    <a:pt x="1074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63"/>
            <p:cNvSpPr/>
            <p:nvPr/>
          </p:nvSpPr>
          <p:spPr>
            <a:xfrm>
              <a:off x="585122" y="1660929"/>
              <a:ext cx="1774461" cy="505798"/>
            </a:xfrm>
            <a:custGeom>
              <a:avLst/>
              <a:gdLst/>
              <a:ahLst/>
              <a:cxnLst/>
              <a:rect l="l" t="t" r="r" b="b"/>
              <a:pathLst>
                <a:path w="21007" h="21600" extrusionOk="0">
                  <a:moveTo>
                    <a:pt x="18905" y="0"/>
                  </a:moveTo>
                  <a:cubicBezTo>
                    <a:pt x="17734" y="0"/>
                    <a:pt x="16510" y="1092"/>
                    <a:pt x="15396" y="2078"/>
                  </a:cubicBezTo>
                  <a:cubicBezTo>
                    <a:pt x="13828" y="3450"/>
                    <a:pt x="12317" y="4991"/>
                    <a:pt x="10681" y="4991"/>
                  </a:cubicBezTo>
                  <a:cubicBezTo>
                    <a:pt x="10658" y="4991"/>
                    <a:pt x="10636" y="4989"/>
                    <a:pt x="10613" y="4989"/>
                  </a:cubicBezTo>
                  <a:cubicBezTo>
                    <a:pt x="7650" y="4903"/>
                    <a:pt x="4807" y="1339"/>
                    <a:pt x="1855" y="513"/>
                  </a:cubicBezTo>
                  <a:cubicBezTo>
                    <a:pt x="1717" y="479"/>
                    <a:pt x="1574" y="450"/>
                    <a:pt x="1432" y="450"/>
                  </a:cubicBezTo>
                  <a:cubicBezTo>
                    <a:pt x="1042" y="450"/>
                    <a:pt x="656" y="664"/>
                    <a:pt x="374" y="1556"/>
                  </a:cubicBezTo>
                  <a:cubicBezTo>
                    <a:pt x="48" y="2599"/>
                    <a:pt x="-36" y="4250"/>
                    <a:pt x="12" y="5772"/>
                  </a:cubicBezTo>
                  <a:cubicBezTo>
                    <a:pt x="145" y="9596"/>
                    <a:pt x="952" y="11595"/>
                    <a:pt x="1831" y="13202"/>
                  </a:cubicBezTo>
                  <a:cubicBezTo>
                    <a:pt x="2964" y="15288"/>
                    <a:pt x="4156" y="16810"/>
                    <a:pt x="5361" y="18113"/>
                  </a:cubicBezTo>
                  <a:cubicBezTo>
                    <a:pt x="6530" y="19373"/>
                    <a:pt x="7746" y="20764"/>
                    <a:pt x="8963" y="21198"/>
                  </a:cubicBezTo>
                  <a:cubicBezTo>
                    <a:pt x="9673" y="21441"/>
                    <a:pt x="10389" y="21600"/>
                    <a:pt x="11104" y="21600"/>
                  </a:cubicBezTo>
                  <a:cubicBezTo>
                    <a:pt x="12183" y="21600"/>
                    <a:pt x="13261" y="21236"/>
                    <a:pt x="14312" y="20243"/>
                  </a:cubicBezTo>
                  <a:cubicBezTo>
                    <a:pt x="16263" y="18418"/>
                    <a:pt x="18227" y="15592"/>
                    <a:pt x="19877" y="11465"/>
                  </a:cubicBezTo>
                  <a:cubicBezTo>
                    <a:pt x="20179" y="10681"/>
                    <a:pt x="20479" y="9769"/>
                    <a:pt x="20708" y="8726"/>
                  </a:cubicBezTo>
                  <a:cubicBezTo>
                    <a:pt x="21564" y="4859"/>
                    <a:pt x="20419" y="209"/>
                    <a:pt x="19263" y="36"/>
                  </a:cubicBezTo>
                  <a:cubicBezTo>
                    <a:pt x="19144" y="11"/>
                    <a:pt x="19025" y="0"/>
                    <a:pt x="1890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63"/>
            <p:cNvSpPr/>
            <p:nvPr/>
          </p:nvSpPr>
          <p:spPr>
            <a:xfrm>
              <a:off x="878141" y="1331313"/>
              <a:ext cx="369327" cy="568393"/>
            </a:xfrm>
            <a:custGeom>
              <a:avLst/>
              <a:gdLst/>
              <a:ahLst/>
              <a:cxnLst/>
              <a:rect l="l" t="t" r="r" b="b"/>
              <a:pathLst>
                <a:path w="21131" h="21600" extrusionOk="0">
                  <a:moveTo>
                    <a:pt x="5740" y="0"/>
                  </a:moveTo>
                  <a:cubicBezTo>
                    <a:pt x="4872" y="0"/>
                    <a:pt x="4028" y="50"/>
                    <a:pt x="3324" y="105"/>
                  </a:cubicBezTo>
                  <a:cubicBezTo>
                    <a:pt x="2392" y="183"/>
                    <a:pt x="1460" y="415"/>
                    <a:pt x="879" y="917"/>
                  </a:cubicBezTo>
                  <a:cubicBezTo>
                    <a:pt x="-53" y="1729"/>
                    <a:pt x="62" y="3585"/>
                    <a:pt x="5" y="4552"/>
                  </a:cubicBezTo>
                  <a:cubicBezTo>
                    <a:pt x="-228" y="10584"/>
                    <a:pt x="6933" y="15535"/>
                    <a:pt x="12755" y="19595"/>
                  </a:cubicBezTo>
                  <a:cubicBezTo>
                    <a:pt x="13862" y="20369"/>
                    <a:pt x="15084" y="21181"/>
                    <a:pt x="16656" y="21490"/>
                  </a:cubicBezTo>
                  <a:cubicBezTo>
                    <a:pt x="17030" y="21563"/>
                    <a:pt x="17425" y="21600"/>
                    <a:pt x="17820" y="21600"/>
                  </a:cubicBezTo>
                  <a:cubicBezTo>
                    <a:pt x="19092" y="21600"/>
                    <a:pt x="20359" y="21223"/>
                    <a:pt x="20848" y="20485"/>
                  </a:cubicBezTo>
                  <a:cubicBezTo>
                    <a:pt x="21372" y="19750"/>
                    <a:pt x="21082" y="18938"/>
                    <a:pt x="20673" y="18165"/>
                  </a:cubicBezTo>
                  <a:cubicBezTo>
                    <a:pt x="19975" y="16889"/>
                    <a:pt x="18986" y="15728"/>
                    <a:pt x="17820" y="14607"/>
                  </a:cubicBezTo>
                  <a:cubicBezTo>
                    <a:pt x="17006" y="13834"/>
                    <a:pt x="16482" y="13099"/>
                    <a:pt x="15958" y="12326"/>
                  </a:cubicBezTo>
                  <a:cubicBezTo>
                    <a:pt x="15783" y="12055"/>
                    <a:pt x="15667" y="11823"/>
                    <a:pt x="15493" y="11591"/>
                  </a:cubicBezTo>
                  <a:cubicBezTo>
                    <a:pt x="13746" y="8999"/>
                    <a:pt x="12465" y="6292"/>
                    <a:pt x="11707" y="3508"/>
                  </a:cubicBezTo>
                  <a:cubicBezTo>
                    <a:pt x="11417" y="2503"/>
                    <a:pt x="11126" y="1420"/>
                    <a:pt x="10020" y="763"/>
                  </a:cubicBezTo>
                  <a:cubicBezTo>
                    <a:pt x="8968" y="165"/>
                    <a:pt x="7313" y="0"/>
                    <a:pt x="5740"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63"/>
            <p:cNvSpPr/>
            <p:nvPr/>
          </p:nvSpPr>
          <p:spPr>
            <a:xfrm>
              <a:off x="1243412" y="501331"/>
              <a:ext cx="513687" cy="459688"/>
            </a:xfrm>
            <a:custGeom>
              <a:avLst/>
              <a:gdLst/>
              <a:ahLst/>
              <a:cxnLst/>
              <a:rect l="l" t="t" r="r" b="b"/>
              <a:pathLst>
                <a:path w="21338" h="21600" extrusionOk="0">
                  <a:moveTo>
                    <a:pt x="8828" y="0"/>
                  </a:moveTo>
                  <a:cubicBezTo>
                    <a:pt x="7551" y="0"/>
                    <a:pt x="6247" y="323"/>
                    <a:pt x="5204" y="1164"/>
                  </a:cubicBezTo>
                  <a:cubicBezTo>
                    <a:pt x="4317" y="1881"/>
                    <a:pt x="3302" y="3172"/>
                    <a:pt x="2879" y="4273"/>
                  </a:cubicBezTo>
                  <a:cubicBezTo>
                    <a:pt x="2331" y="5754"/>
                    <a:pt x="2838" y="7475"/>
                    <a:pt x="2245" y="8958"/>
                  </a:cubicBezTo>
                  <a:cubicBezTo>
                    <a:pt x="1908" y="9723"/>
                    <a:pt x="1358" y="10346"/>
                    <a:pt x="977" y="11110"/>
                  </a:cubicBezTo>
                  <a:cubicBezTo>
                    <a:pt x="640" y="11780"/>
                    <a:pt x="429" y="12592"/>
                    <a:pt x="259" y="13358"/>
                  </a:cubicBezTo>
                  <a:cubicBezTo>
                    <a:pt x="-37" y="14744"/>
                    <a:pt x="-164" y="16226"/>
                    <a:pt x="343" y="17469"/>
                  </a:cubicBezTo>
                  <a:cubicBezTo>
                    <a:pt x="724" y="18378"/>
                    <a:pt x="1443" y="19095"/>
                    <a:pt x="2204" y="19621"/>
                  </a:cubicBezTo>
                  <a:cubicBezTo>
                    <a:pt x="3767" y="20721"/>
                    <a:pt x="5585" y="21342"/>
                    <a:pt x="7445" y="21390"/>
                  </a:cubicBezTo>
                  <a:cubicBezTo>
                    <a:pt x="7555" y="21396"/>
                    <a:pt x="7663" y="21398"/>
                    <a:pt x="7771" y="21398"/>
                  </a:cubicBezTo>
                  <a:cubicBezTo>
                    <a:pt x="8257" y="21398"/>
                    <a:pt x="8723" y="21351"/>
                    <a:pt x="9188" y="21351"/>
                  </a:cubicBezTo>
                  <a:cubicBezTo>
                    <a:pt x="9494" y="21351"/>
                    <a:pt x="9798" y="21372"/>
                    <a:pt x="10108" y="21438"/>
                  </a:cubicBezTo>
                  <a:cubicBezTo>
                    <a:pt x="10901" y="21546"/>
                    <a:pt x="11692" y="21600"/>
                    <a:pt x="12485" y="21600"/>
                  </a:cubicBezTo>
                  <a:cubicBezTo>
                    <a:pt x="12750" y="21600"/>
                    <a:pt x="13014" y="21594"/>
                    <a:pt x="13278" y="21582"/>
                  </a:cubicBezTo>
                  <a:cubicBezTo>
                    <a:pt x="16068" y="21485"/>
                    <a:pt x="19450" y="20865"/>
                    <a:pt x="20802" y="17661"/>
                  </a:cubicBezTo>
                  <a:cubicBezTo>
                    <a:pt x="21309" y="16465"/>
                    <a:pt x="21436" y="15174"/>
                    <a:pt x="21266" y="13883"/>
                  </a:cubicBezTo>
                  <a:cubicBezTo>
                    <a:pt x="20802" y="10441"/>
                    <a:pt x="17716" y="8671"/>
                    <a:pt x="17041" y="5420"/>
                  </a:cubicBezTo>
                  <a:cubicBezTo>
                    <a:pt x="16828" y="4416"/>
                    <a:pt x="17041" y="3125"/>
                    <a:pt x="16407" y="2312"/>
                  </a:cubicBezTo>
                  <a:cubicBezTo>
                    <a:pt x="15603" y="1308"/>
                    <a:pt x="14673" y="1546"/>
                    <a:pt x="13574" y="1116"/>
                  </a:cubicBezTo>
                  <a:cubicBezTo>
                    <a:pt x="12221" y="639"/>
                    <a:pt x="10785" y="112"/>
                    <a:pt x="9347" y="17"/>
                  </a:cubicBezTo>
                  <a:cubicBezTo>
                    <a:pt x="9175" y="5"/>
                    <a:pt x="9002" y="0"/>
                    <a:pt x="8828"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63"/>
            <p:cNvSpPr/>
            <p:nvPr/>
          </p:nvSpPr>
          <p:spPr>
            <a:xfrm>
              <a:off x="865000" y="836922"/>
              <a:ext cx="455296" cy="624368"/>
            </a:xfrm>
            <a:custGeom>
              <a:avLst/>
              <a:gdLst/>
              <a:ahLst/>
              <a:cxnLst/>
              <a:rect l="l" t="t" r="r" b="b"/>
              <a:pathLst>
                <a:path w="21009" h="21600" extrusionOk="0">
                  <a:moveTo>
                    <a:pt x="16655" y="0"/>
                  </a:moveTo>
                  <a:cubicBezTo>
                    <a:pt x="13874" y="0"/>
                    <a:pt x="11777" y="2139"/>
                    <a:pt x="10518" y="3997"/>
                  </a:cubicBezTo>
                  <a:cubicBezTo>
                    <a:pt x="8640" y="6779"/>
                    <a:pt x="6527" y="9490"/>
                    <a:pt x="4555" y="12236"/>
                  </a:cubicBezTo>
                  <a:cubicBezTo>
                    <a:pt x="2629" y="14876"/>
                    <a:pt x="516" y="17621"/>
                    <a:pt x="0" y="20650"/>
                  </a:cubicBezTo>
                  <a:cubicBezTo>
                    <a:pt x="3005" y="21072"/>
                    <a:pt x="6057" y="21564"/>
                    <a:pt x="9110" y="21600"/>
                  </a:cubicBezTo>
                  <a:cubicBezTo>
                    <a:pt x="9767" y="19980"/>
                    <a:pt x="11034" y="18502"/>
                    <a:pt x="12256" y="17093"/>
                  </a:cubicBezTo>
                  <a:cubicBezTo>
                    <a:pt x="14462" y="14523"/>
                    <a:pt x="16763" y="11989"/>
                    <a:pt x="18829" y="9349"/>
                  </a:cubicBezTo>
                  <a:cubicBezTo>
                    <a:pt x="19581" y="8398"/>
                    <a:pt x="20237" y="7412"/>
                    <a:pt x="20567" y="6392"/>
                  </a:cubicBezTo>
                  <a:cubicBezTo>
                    <a:pt x="21177" y="4420"/>
                    <a:pt x="21600" y="1428"/>
                    <a:pt x="18688" y="371"/>
                  </a:cubicBezTo>
                  <a:cubicBezTo>
                    <a:pt x="17975" y="114"/>
                    <a:pt x="17297" y="0"/>
                    <a:pt x="16655"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63"/>
            <p:cNvSpPr/>
            <p:nvPr/>
          </p:nvSpPr>
          <p:spPr>
            <a:xfrm>
              <a:off x="1681268" y="1331313"/>
              <a:ext cx="369285" cy="568393"/>
            </a:xfrm>
            <a:custGeom>
              <a:avLst/>
              <a:gdLst/>
              <a:ahLst/>
              <a:cxnLst/>
              <a:rect l="l" t="t" r="r" b="b"/>
              <a:pathLst>
                <a:path w="21186" h="21600" extrusionOk="0">
                  <a:moveTo>
                    <a:pt x="15433" y="0"/>
                  </a:moveTo>
                  <a:cubicBezTo>
                    <a:pt x="13855" y="0"/>
                    <a:pt x="12196" y="165"/>
                    <a:pt x="11141" y="763"/>
                  </a:cubicBezTo>
                  <a:cubicBezTo>
                    <a:pt x="10034" y="1420"/>
                    <a:pt x="9740" y="2503"/>
                    <a:pt x="9449" y="3508"/>
                  </a:cubicBezTo>
                  <a:cubicBezTo>
                    <a:pt x="8690" y="6292"/>
                    <a:pt x="7407" y="8999"/>
                    <a:pt x="5655" y="11591"/>
                  </a:cubicBezTo>
                  <a:cubicBezTo>
                    <a:pt x="5480" y="11823"/>
                    <a:pt x="5362" y="12055"/>
                    <a:pt x="5187" y="12326"/>
                  </a:cubicBezTo>
                  <a:cubicBezTo>
                    <a:pt x="4662" y="13099"/>
                    <a:pt x="4136" y="13834"/>
                    <a:pt x="3320" y="14607"/>
                  </a:cubicBezTo>
                  <a:cubicBezTo>
                    <a:pt x="2151" y="15728"/>
                    <a:pt x="1159" y="16889"/>
                    <a:pt x="459" y="18165"/>
                  </a:cubicBezTo>
                  <a:cubicBezTo>
                    <a:pt x="49" y="18938"/>
                    <a:pt x="-242" y="19750"/>
                    <a:pt x="283" y="20485"/>
                  </a:cubicBezTo>
                  <a:cubicBezTo>
                    <a:pt x="774" y="21223"/>
                    <a:pt x="2046" y="21600"/>
                    <a:pt x="3321" y="21600"/>
                  </a:cubicBezTo>
                  <a:cubicBezTo>
                    <a:pt x="3716" y="21600"/>
                    <a:pt x="4114" y="21563"/>
                    <a:pt x="4487" y="21490"/>
                  </a:cubicBezTo>
                  <a:cubicBezTo>
                    <a:pt x="6063" y="21181"/>
                    <a:pt x="7231" y="20369"/>
                    <a:pt x="8398" y="19595"/>
                  </a:cubicBezTo>
                  <a:cubicBezTo>
                    <a:pt x="14237" y="15535"/>
                    <a:pt x="21358" y="10584"/>
                    <a:pt x="21183" y="4552"/>
                  </a:cubicBezTo>
                  <a:cubicBezTo>
                    <a:pt x="21126" y="3585"/>
                    <a:pt x="21242" y="1729"/>
                    <a:pt x="20307" y="917"/>
                  </a:cubicBezTo>
                  <a:cubicBezTo>
                    <a:pt x="19725" y="415"/>
                    <a:pt x="18790" y="183"/>
                    <a:pt x="17855" y="105"/>
                  </a:cubicBezTo>
                  <a:cubicBezTo>
                    <a:pt x="17149" y="50"/>
                    <a:pt x="16303" y="0"/>
                    <a:pt x="15433"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63"/>
            <p:cNvSpPr/>
            <p:nvPr/>
          </p:nvSpPr>
          <p:spPr>
            <a:xfrm>
              <a:off x="1608889" y="836922"/>
              <a:ext cx="454846" cy="624368"/>
            </a:xfrm>
            <a:custGeom>
              <a:avLst/>
              <a:gdLst/>
              <a:ahLst/>
              <a:cxnLst/>
              <a:rect l="l" t="t" r="r" b="b"/>
              <a:pathLst>
                <a:path w="20988" h="21600" extrusionOk="0">
                  <a:moveTo>
                    <a:pt x="4333" y="0"/>
                  </a:moveTo>
                  <a:cubicBezTo>
                    <a:pt x="3691" y="0"/>
                    <a:pt x="3013" y="114"/>
                    <a:pt x="2300" y="371"/>
                  </a:cubicBezTo>
                  <a:cubicBezTo>
                    <a:pt x="-612" y="1428"/>
                    <a:pt x="-142" y="4420"/>
                    <a:pt x="421" y="6392"/>
                  </a:cubicBezTo>
                  <a:cubicBezTo>
                    <a:pt x="751" y="7412"/>
                    <a:pt x="1407" y="8398"/>
                    <a:pt x="2159" y="9349"/>
                  </a:cubicBezTo>
                  <a:cubicBezTo>
                    <a:pt x="4225" y="11989"/>
                    <a:pt x="6526" y="14523"/>
                    <a:pt x="8733" y="17093"/>
                  </a:cubicBezTo>
                  <a:cubicBezTo>
                    <a:pt x="9954" y="18502"/>
                    <a:pt x="11221" y="19980"/>
                    <a:pt x="11878" y="21600"/>
                  </a:cubicBezTo>
                  <a:cubicBezTo>
                    <a:pt x="14931" y="21564"/>
                    <a:pt x="17983" y="21072"/>
                    <a:pt x="20988" y="20650"/>
                  </a:cubicBezTo>
                  <a:cubicBezTo>
                    <a:pt x="20518" y="17621"/>
                    <a:pt x="18359" y="14876"/>
                    <a:pt x="16481" y="12236"/>
                  </a:cubicBezTo>
                  <a:cubicBezTo>
                    <a:pt x="14461" y="9490"/>
                    <a:pt x="12348" y="6779"/>
                    <a:pt x="10470" y="3997"/>
                  </a:cubicBezTo>
                  <a:cubicBezTo>
                    <a:pt x="9211" y="2139"/>
                    <a:pt x="7116" y="0"/>
                    <a:pt x="4333"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63"/>
            <p:cNvSpPr/>
            <p:nvPr/>
          </p:nvSpPr>
          <p:spPr>
            <a:xfrm>
              <a:off x="1140372" y="796788"/>
              <a:ext cx="656017" cy="1024739"/>
            </a:xfrm>
            <a:custGeom>
              <a:avLst/>
              <a:gdLst/>
              <a:ahLst/>
              <a:cxnLst/>
              <a:rect l="l" t="t" r="r" b="b"/>
              <a:pathLst>
                <a:path w="21556" h="21600" extrusionOk="0">
                  <a:moveTo>
                    <a:pt x="10712" y="0"/>
                  </a:moveTo>
                  <a:cubicBezTo>
                    <a:pt x="9342" y="22"/>
                    <a:pt x="8004" y="86"/>
                    <a:pt x="6634" y="236"/>
                  </a:cubicBezTo>
                  <a:cubicBezTo>
                    <a:pt x="5864" y="322"/>
                    <a:pt x="5062" y="450"/>
                    <a:pt x="4293" y="536"/>
                  </a:cubicBezTo>
                  <a:cubicBezTo>
                    <a:pt x="2053" y="772"/>
                    <a:pt x="1852" y="1180"/>
                    <a:pt x="1384" y="2638"/>
                  </a:cubicBezTo>
                  <a:cubicBezTo>
                    <a:pt x="915" y="4118"/>
                    <a:pt x="448" y="5599"/>
                    <a:pt x="482" y="7121"/>
                  </a:cubicBezTo>
                  <a:cubicBezTo>
                    <a:pt x="548" y="8880"/>
                    <a:pt x="1618" y="10124"/>
                    <a:pt x="2488" y="11711"/>
                  </a:cubicBezTo>
                  <a:cubicBezTo>
                    <a:pt x="3290" y="13213"/>
                    <a:pt x="2822" y="15251"/>
                    <a:pt x="2086" y="16709"/>
                  </a:cubicBezTo>
                  <a:cubicBezTo>
                    <a:pt x="1585" y="17760"/>
                    <a:pt x="682" y="18618"/>
                    <a:pt x="80" y="19626"/>
                  </a:cubicBezTo>
                  <a:cubicBezTo>
                    <a:pt x="13" y="19712"/>
                    <a:pt x="-20" y="19798"/>
                    <a:pt x="13" y="19884"/>
                  </a:cubicBezTo>
                  <a:cubicBezTo>
                    <a:pt x="47" y="19991"/>
                    <a:pt x="213" y="20055"/>
                    <a:pt x="381" y="20098"/>
                  </a:cubicBezTo>
                  <a:cubicBezTo>
                    <a:pt x="3324" y="21106"/>
                    <a:pt x="6634" y="21407"/>
                    <a:pt x="9877" y="21557"/>
                  </a:cubicBezTo>
                  <a:cubicBezTo>
                    <a:pt x="10178" y="21557"/>
                    <a:pt x="10445" y="21578"/>
                    <a:pt x="10712" y="21578"/>
                  </a:cubicBezTo>
                  <a:lnTo>
                    <a:pt x="10712" y="21600"/>
                  </a:lnTo>
                  <a:cubicBezTo>
                    <a:pt x="10746" y="21600"/>
                    <a:pt x="10746" y="21578"/>
                    <a:pt x="10780" y="21578"/>
                  </a:cubicBezTo>
                  <a:cubicBezTo>
                    <a:pt x="10813" y="21578"/>
                    <a:pt x="10813" y="21600"/>
                    <a:pt x="10847" y="21600"/>
                  </a:cubicBezTo>
                  <a:lnTo>
                    <a:pt x="10847" y="21578"/>
                  </a:lnTo>
                  <a:cubicBezTo>
                    <a:pt x="11114" y="21578"/>
                    <a:pt x="11382" y="21557"/>
                    <a:pt x="11683" y="21557"/>
                  </a:cubicBezTo>
                  <a:cubicBezTo>
                    <a:pt x="14892" y="21407"/>
                    <a:pt x="18236" y="21106"/>
                    <a:pt x="21179" y="20098"/>
                  </a:cubicBezTo>
                  <a:cubicBezTo>
                    <a:pt x="21346" y="20055"/>
                    <a:pt x="21480" y="19991"/>
                    <a:pt x="21546" y="19884"/>
                  </a:cubicBezTo>
                  <a:cubicBezTo>
                    <a:pt x="21580" y="19798"/>
                    <a:pt x="21513" y="19712"/>
                    <a:pt x="21480" y="19626"/>
                  </a:cubicBezTo>
                  <a:cubicBezTo>
                    <a:pt x="20878" y="18618"/>
                    <a:pt x="19975" y="17760"/>
                    <a:pt x="19440" y="16709"/>
                  </a:cubicBezTo>
                  <a:cubicBezTo>
                    <a:pt x="18738" y="15272"/>
                    <a:pt x="18270" y="13213"/>
                    <a:pt x="19072" y="11711"/>
                  </a:cubicBezTo>
                  <a:cubicBezTo>
                    <a:pt x="19941" y="10124"/>
                    <a:pt x="20978" y="8880"/>
                    <a:pt x="21045" y="7121"/>
                  </a:cubicBezTo>
                  <a:cubicBezTo>
                    <a:pt x="21112" y="5599"/>
                    <a:pt x="20643" y="4118"/>
                    <a:pt x="20176" y="2638"/>
                  </a:cubicBezTo>
                  <a:cubicBezTo>
                    <a:pt x="19707" y="1180"/>
                    <a:pt x="19474" y="750"/>
                    <a:pt x="17267" y="536"/>
                  </a:cubicBezTo>
                  <a:cubicBezTo>
                    <a:pt x="16465" y="450"/>
                    <a:pt x="15695" y="322"/>
                    <a:pt x="14892" y="236"/>
                  </a:cubicBezTo>
                  <a:cubicBezTo>
                    <a:pt x="13555" y="86"/>
                    <a:pt x="12184" y="0"/>
                    <a:pt x="1081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63"/>
            <p:cNvSpPr/>
            <p:nvPr/>
          </p:nvSpPr>
          <p:spPr>
            <a:xfrm>
              <a:off x="1262897" y="775067"/>
              <a:ext cx="433701" cy="236625"/>
            </a:xfrm>
            <a:custGeom>
              <a:avLst/>
              <a:gdLst/>
              <a:ahLst/>
              <a:cxnLst/>
              <a:rect l="l" t="t" r="r" b="b"/>
              <a:pathLst>
                <a:path w="21310" h="21600" extrusionOk="0">
                  <a:moveTo>
                    <a:pt x="19578" y="0"/>
                  </a:moveTo>
                  <a:cubicBezTo>
                    <a:pt x="19266" y="0"/>
                    <a:pt x="18982" y="32"/>
                    <a:pt x="18799" y="32"/>
                  </a:cubicBezTo>
                  <a:cubicBezTo>
                    <a:pt x="12550" y="405"/>
                    <a:pt x="6300" y="868"/>
                    <a:pt x="0" y="1241"/>
                  </a:cubicBezTo>
                  <a:cubicBezTo>
                    <a:pt x="399" y="3749"/>
                    <a:pt x="399" y="6069"/>
                    <a:pt x="900" y="8486"/>
                  </a:cubicBezTo>
                  <a:cubicBezTo>
                    <a:pt x="1350" y="10621"/>
                    <a:pt x="1950" y="12572"/>
                    <a:pt x="2649" y="14337"/>
                  </a:cubicBezTo>
                  <a:cubicBezTo>
                    <a:pt x="4149" y="17960"/>
                    <a:pt x="6249" y="20374"/>
                    <a:pt x="8600" y="21304"/>
                  </a:cubicBezTo>
                  <a:cubicBezTo>
                    <a:pt x="9179" y="21503"/>
                    <a:pt x="9767" y="21600"/>
                    <a:pt x="10354" y="21600"/>
                  </a:cubicBezTo>
                  <a:cubicBezTo>
                    <a:pt x="13873" y="21600"/>
                    <a:pt x="17392" y="18130"/>
                    <a:pt x="19150" y="12481"/>
                  </a:cubicBezTo>
                  <a:cubicBezTo>
                    <a:pt x="19800" y="10342"/>
                    <a:pt x="20200" y="8022"/>
                    <a:pt x="20599" y="5605"/>
                  </a:cubicBezTo>
                  <a:cubicBezTo>
                    <a:pt x="20800" y="4491"/>
                    <a:pt x="21600" y="1798"/>
                    <a:pt x="21199" y="868"/>
                  </a:cubicBezTo>
                  <a:cubicBezTo>
                    <a:pt x="20932" y="126"/>
                    <a:pt x="20200" y="0"/>
                    <a:pt x="19578"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63"/>
            <p:cNvSpPr/>
            <p:nvPr/>
          </p:nvSpPr>
          <p:spPr>
            <a:xfrm>
              <a:off x="1349257" y="601713"/>
              <a:ext cx="256578" cy="371163"/>
            </a:xfrm>
            <a:custGeom>
              <a:avLst/>
              <a:gdLst/>
              <a:ahLst/>
              <a:cxnLst/>
              <a:rect l="l" t="t" r="r" b="b"/>
              <a:pathLst>
                <a:path w="20785" h="21600" extrusionOk="0">
                  <a:moveTo>
                    <a:pt x="6014" y="0"/>
                  </a:moveTo>
                  <a:cubicBezTo>
                    <a:pt x="5496" y="0"/>
                    <a:pt x="4978" y="11"/>
                    <a:pt x="4463" y="41"/>
                  </a:cubicBezTo>
                  <a:cubicBezTo>
                    <a:pt x="4296" y="41"/>
                    <a:pt x="4132" y="41"/>
                    <a:pt x="4049" y="161"/>
                  </a:cubicBezTo>
                  <a:cubicBezTo>
                    <a:pt x="3885" y="219"/>
                    <a:pt x="3885" y="338"/>
                    <a:pt x="3885" y="456"/>
                  </a:cubicBezTo>
                  <a:cubicBezTo>
                    <a:pt x="3637" y="2588"/>
                    <a:pt x="3885" y="4838"/>
                    <a:pt x="3721" y="7029"/>
                  </a:cubicBezTo>
                  <a:cubicBezTo>
                    <a:pt x="3474" y="9043"/>
                    <a:pt x="2896" y="11057"/>
                    <a:pt x="1248" y="12714"/>
                  </a:cubicBezTo>
                  <a:cubicBezTo>
                    <a:pt x="-733" y="14728"/>
                    <a:pt x="-238" y="17452"/>
                    <a:pt x="1906" y="19229"/>
                  </a:cubicBezTo>
                  <a:cubicBezTo>
                    <a:pt x="3973" y="20904"/>
                    <a:pt x="7269" y="21600"/>
                    <a:pt x="10517" y="21600"/>
                  </a:cubicBezTo>
                  <a:cubicBezTo>
                    <a:pt x="12324" y="21600"/>
                    <a:pt x="14112" y="21387"/>
                    <a:pt x="15674" y="21005"/>
                  </a:cubicBezTo>
                  <a:cubicBezTo>
                    <a:pt x="18641" y="20235"/>
                    <a:pt x="20700" y="18578"/>
                    <a:pt x="20784" y="16269"/>
                  </a:cubicBezTo>
                  <a:cubicBezTo>
                    <a:pt x="20867" y="13722"/>
                    <a:pt x="17733" y="11886"/>
                    <a:pt x="16910" y="9458"/>
                  </a:cubicBezTo>
                  <a:cubicBezTo>
                    <a:pt x="16497" y="8095"/>
                    <a:pt x="16497" y="6734"/>
                    <a:pt x="16580" y="5313"/>
                  </a:cubicBezTo>
                  <a:cubicBezTo>
                    <a:pt x="16580" y="3714"/>
                    <a:pt x="16663" y="2115"/>
                    <a:pt x="16744" y="456"/>
                  </a:cubicBezTo>
                  <a:cubicBezTo>
                    <a:pt x="14807" y="198"/>
                    <a:pt x="13180" y="30"/>
                    <a:pt x="11215" y="30"/>
                  </a:cubicBezTo>
                  <a:cubicBezTo>
                    <a:pt x="10923" y="30"/>
                    <a:pt x="10624" y="34"/>
                    <a:pt x="10314" y="41"/>
                  </a:cubicBezTo>
                  <a:cubicBezTo>
                    <a:pt x="10031" y="50"/>
                    <a:pt x="9742" y="54"/>
                    <a:pt x="9453" y="54"/>
                  </a:cubicBezTo>
                  <a:cubicBezTo>
                    <a:pt x="8326" y="54"/>
                    <a:pt x="7172" y="0"/>
                    <a:pt x="6014"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63"/>
            <p:cNvSpPr/>
            <p:nvPr/>
          </p:nvSpPr>
          <p:spPr>
            <a:xfrm>
              <a:off x="1446052" y="191124"/>
              <a:ext cx="500267" cy="786797"/>
            </a:xfrm>
            <a:custGeom>
              <a:avLst/>
              <a:gdLst/>
              <a:ahLst/>
              <a:cxnLst/>
              <a:rect l="l" t="t" r="r" b="b"/>
              <a:pathLst>
                <a:path w="21539" h="21600" extrusionOk="0">
                  <a:moveTo>
                    <a:pt x="3193" y="0"/>
                  </a:moveTo>
                  <a:cubicBezTo>
                    <a:pt x="3064" y="0"/>
                    <a:pt x="2934" y="2"/>
                    <a:pt x="2804" y="5"/>
                  </a:cubicBezTo>
                  <a:cubicBezTo>
                    <a:pt x="1840" y="34"/>
                    <a:pt x="876" y="173"/>
                    <a:pt x="0" y="453"/>
                  </a:cubicBezTo>
                  <a:cubicBezTo>
                    <a:pt x="876" y="201"/>
                    <a:pt x="1840" y="61"/>
                    <a:pt x="2804" y="61"/>
                  </a:cubicBezTo>
                  <a:cubicBezTo>
                    <a:pt x="2926" y="57"/>
                    <a:pt x="3049" y="56"/>
                    <a:pt x="3171" y="56"/>
                  </a:cubicBezTo>
                  <a:cubicBezTo>
                    <a:pt x="4013" y="56"/>
                    <a:pt x="4855" y="138"/>
                    <a:pt x="5696" y="285"/>
                  </a:cubicBezTo>
                  <a:cubicBezTo>
                    <a:pt x="7580" y="564"/>
                    <a:pt x="9289" y="1179"/>
                    <a:pt x="10647" y="2073"/>
                  </a:cubicBezTo>
                  <a:cubicBezTo>
                    <a:pt x="12004" y="2938"/>
                    <a:pt x="12924" y="4084"/>
                    <a:pt x="13187" y="5285"/>
                  </a:cubicBezTo>
                  <a:cubicBezTo>
                    <a:pt x="13319" y="5900"/>
                    <a:pt x="13276" y="6515"/>
                    <a:pt x="13276" y="7129"/>
                  </a:cubicBezTo>
                  <a:cubicBezTo>
                    <a:pt x="13319" y="7772"/>
                    <a:pt x="13363" y="8414"/>
                    <a:pt x="13801" y="9000"/>
                  </a:cubicBezTo>
                  <a:cubicBezTo>
                    <a:pt x="14240" y="9587"/>
                    <a:pt x="14984" y="10034"/>
                    <a:pt x="15773" y="10398"/>
                  </a:cubicBezTo>
                  <a:cubicBezTo>
                    <a:pt x="16561" y="10761"/>
                    <a:pt x="17437" y="11040"/>
                    <a:pt x="18270" y="11375"/>
                  </a:cubicBezTo>
                  <a:cubicBezTo>
                    <a:pt x="18664" y="11515"/>
                    <a:pt x="19059" y="11683"/>
                    <a:pt x="19321" y="11934"/>
                  </a:cubicBezTo>
                  <a:cubicBezTo>
                    <a:pt x="19584" y="12158"/>
                    <a:pt x="19671" y="12465"/>
                    <a:pt x="19671" y="12772"/>
                  </a:cubicBezTo>
                  <a:cubicBezTo>
                    <a:pt x="19671" y="13079"/>
                    <a:pt x="19629" y="13386"/>
                    <a:pt x="19497" y="13666"/>
                  </a:cubicBezTo>
                  <a:cubicBezTo>
                    <a:pt x="19409" y="13974"/>
                    <a:pt x="19190" y="14253"/>
                    <a:pt x="19014" y="14532"/>
                  </a:cubicBezTo>
                  <a:cubicBezTo>
                    <a:pt x="18796" y="14812"/>
                    <a:pt x="18664" y="15147"/>
                    <a:pt x="18751" y="15482"/>
                  </a:cubicBezTo>
                  <a:cubicBezTo>
                    <a:pt x="18796" y="15789"/>
                    <a:pt x="18971" y="16096"/>
                    <a:pt x="19190" y="16376"/>
                  </a:cubicBezTo>
                  <a:cubicBezTo>
                    <a:pt x="19629" y="16934"/>
                    <a:pt x="20110" y="17465"/>
                    <a:pt x="20549" y="18024"/>
                  </a:cubicBezTo>
                  <a:cubicBezTo>
                    <a:pt x="20987" y="18555"/>
                    <a:pt x="21337" y="19141"/>
                    <a:pt x="21424" y="19756"/>
                  </a:cubicBezTo>
                  <a:cubicBezTo>
                    <a:pt x="21556" y="20371"/>
                    <a:pt x="21424" y="21013"/>
                    <a:pt x="21119" y="21600"/>
                  </a:cubicBezTo>
                  <a:cubicBezTo>
                    <a:pt x="21469" y="21013"/>
                    <a:pt x="21600" y="20399"/>
                    <a:pt x="21513" y="19756"/>
                  </a:cubicBezTo>
                  <a:cubicBezTo>
                    <a:pt x="21424" y="19141"/>
                    <a:pt x="21074" y="18555"/>
                    <a:pt x="20680" y="17968"/>
                  </a:cubicBezTo>
                  <a:cubicBezTo>
                    <a:pt x="20241" y="17410"/>
                    <a:pt x="19760" y="16879"/>
                    <a:pt x="19321" y="16320"/>
                  </a:cubicBezTo>
                  <a:cubicBezTo>
                    <a:pt x="19146" y="16041"/>
                    <a:pt x="18971" y="15761"/>
                    <a:pt x="18927" y="15454"/>
                  </a:cubicBezTo>
                  <a:cubicBezTo>
                    <a:pt x="18883" y="15175"/>
                    <a:pt x="19014" y="14868"/>
                    <a:pt x="19190" y="14588"/>
                  </a:cubicBezTo>
                  <a:cubicBezTo>
                    <a:pt x="19409" y="14309"/>
                    <a:pt x="19629" y="14030"/>
                    <a:pt x="19760" y="13722"/>
                  </a:cubicBezTo>
                  <a:cubicBezTo>
                    <a:pt x="19891" y="13415"/>
                    <a:pt x="19934" y="13108"/>
                    <a:pt x="19934" y="12772"/>
                  </a:cubicBezTo>
                  <a:cubicBezTo>
                    <a:pt x="19934" y="12465"/>
                    <a:pt x="19847" y="12129"/>
                    <a:pt x="19540" y="11851"/>
                  </a:cubicBezTo>
                  <a:cubicBezTo>
                    <a:pt x="19234" y="11571"/>
                    <a:pt x="18796" y="11403"/>
                    <a:pt x="18401" y="11236"/>
                  </a:cubicBezTo>
                  <a:cubicBezTo>
                    <a:pt x="17569" y="10901"/>
                    <a:pt x="16693" y="10621"/>
                    <a:pt x="15904" y="10258"/>
                  </a:cubicBezTo>
                  <a:cubicBezTo>
                    <a:pt x="15160" y="9923"/>
                    <a:pt x="14459" y="9476"/>
                    <a:pt x="14064" y="8917"/>
                  </a:cubicBezTo>
                  <a:cubicBezTo>
                    <a:pt x="13670" y="8386"/>
                    <a:pt x="13581" y="7743"/>
                    <a:pt x="13539" y="7157"/>
                  </a:cubicBezTo>
                  <a:cubicBezTo>
                    <a:pt x="13539" y="6543"/>
                    <a:pt x="13581" y="5900"/>
                    <a:pt x="13450" y="5285"/>
                  </a:cubicBezTo>
                  <a:cubicBezTo>
                    <a:pt x="13187" y="4028"/>
                    <a:pt x="12180" y="2855"/>
                    <a:pt x="10821" y="1989"/>
                  </a:cubicBezTo>
                  <a:cubicBezTo>
                    <a:pt x="9420" y="1095"/>
                    <a:pt x="7623" y="480"/>
                    <a:pt x="5740" y="201"/>
                  </a:cubicBezTo>
                  <a:cubicBezTo>
                    <a:pt x="4900" y="79"/>
                    <a:pt x="4060" y="0"/>
                    <a:pt x="319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63"/>
            <p:cNvSpPr/>
            <p:nvPr/>
          </p:nvSpPr>
          <p:spPr>
            <a:xfrm>
              <a:off x="1390077" y="601713"/>
              <a:ext cx="166897" cy="185373"/>
            </a:xfrm>
            <a:custGeom>
              <a:avLst/>
              <a:gdLst/>
              <a:ahLst/>
              <a:cxnLst/>
              <a:rect l="l" t="t" r="r" b="b"/>
              <a:pathLst>
                <a:path w="21600" h="21600" extrusionOk="0">
                  <a:moveTo>
                    <a:pt x="4246" y="0"/>
                  </a:moveTo>
                  <a:cubicBezTo>
                    <a:pt x="3439" y="0"/>
                    <a:pt x="2637" y="22"/>
                    <a:pt x="1846" y="82"/>
                  </a:cubicBezTo>
                  <a:cubicBezTo>
                    <a:pt x="1580" y="82"/>
                    <a:pt x="1318" y="82"/>
                    <a:pt x="1056" y="202"/>
                  </a:cubicBezTo>
                  <a:cubicBezTo>
                    <a:pt x="923" y="322"/>
                    <a:pt x="923" y="558"/>
                    <a:pt x="923" y="794"/>
                  </a:cubicBezTo>
                  <a:cubicBezTo>
                    <a:pt x="528" y="5182"/>
                    <a:pt x="923" y="9570"/>
                    <a:pt x="528" y="13958"/>
                  </a:cubicBezTo>
                  <a:cubicBezTo>
                    <a:pt x="395" y="15261"/>
                    <a:pt x="266" y="16564"/>
                    <a:pt x="0" y="17751"/>
                  </a:cubicBezTo>
                  <a:cubicBezTo>
                    <a:pt x="528" y="18107"/>
                    <a:pt x="1056" y="18462"/>
                    <a:pt x="1580" y="18818"/>
                  </a:cubicBezTo>
                  <a:cubicBezTo>
                    <a:pt x="4258" y="20645"/>
                    <a:pt x="7581" y="21600"/>
                    <a:pt x="10912" y="21600"/>
                  </a:cubicBezTo>
                  <a:cubicBezTo>
                    <a:pt x="12339" y="21600"/>
                    <a:pt x="13765" y="21424"/>
                    <a:pt x="15146" y="21072"/>
                  </a:cubicBezTo>
                  <a:cubicBezTo>
                    <a:pt x="17516" y="20477"/>
                    <a:pt x="19625" y="19529"/>
                    <a:pt x="21600" y="18343"/>
                  </a:cubicBezTo>
                  <a:cubicBezTo>
                    <a:pt x="20943" y="15737"/>
                    <a:pt x="21072" y="13247"/>
                    <a:pt x="21072" y="10637"/>
                  </a:cubicBezTo>
                  <a:cubicBezTo>
                    <a:pt x="21205" y="7436"/>
                    <a:pt x="21205" y="4115"/>
                    <a:pt x="21467" y="914"/>
                  </a:cubicBezTo>
                  <a:cubicBezTo>
                    <a:pt x="18656" y="352"/>
                    <a:pt x="16252" y="11"/>
                    <a:pt x="13482" y="11"/>
                  </a:cubicBezTo>
                  <a:cubicBezTo>
                    <a:pt x="12750" y="11"/>
                    <a:pt x="11994" y="34"/>
                    <a:pt x="11195" y="82"/>
                  </a:cubicBezTo>
                  <a:cubicBezTo>
                    <a:pt x="10721" y="101"/>
                    <a:pt x="10243" y="109"/>
                    <a:pt x="9769" y="109"/>
                  </a:cubicBezTo>
                  <a:cubicBezTo>
                    <a:pt x="7914" y="109"/>
                    <a:pt x="6063" y="0"/>
                    <a:pt x="424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63"/>
            <p:cNvSpPr/>
            <p:nvPr/>
          </p:nvSpPr>
          <p:spPr>
            <a:xfrm>
              <a:off x="1292303" y="245364"/>
              <a:ext cx="366500" cy="500014"/>
            </a:xfrm>
            <a:custGeom>
              <a:avLst/>
              <a:gdLst/>
              <a:ahLst/>
              <a:cxnLst/>
              <a:rect l="l" t="t" r="r" b="b"/>
              <a:pathLst>
                <a:path w="19162" h="21600" extrusionOk="0">
                  <a:moveTo>
                    <a:pt x="9815" y="0"/>
                  </a:moveTo>
                  <a:cubicBezTo>
                    <a:pt x="7416" y="0"/>
                    <a:pt x="4961" y="752"/>
                    <a:pt x="3038" y="2325"/>
                  </a:cubicBezTo>
                  <a:cubicBezTo>
                    <a:pt x="-2335" y="6677"/>
                    <a:pt x="-48" y="17007"/>
                    <a:pt x="5751" y="20569"/>
                  </a:cubicBezTo>
                  <a:cubicBezTo>
                    <a:pt x="6870" y="21246"/>
                    <a:pt x="8222" y="21600"/>
                    <a:pt x="9573" y="21600"/>
                  </a:cubicBezTo>
                  <a:cubicBezTo>
                    <a:pt x="10151" y="21600"/>
                    <a:pt x="10727" y="21535"/>
                    <a:pt x="11285" y="21403"/>
                  </a:cubicBezTo>
                  <a:cubicBezTo>
                    <a:pt x="16925" y="20084"/>
                    <a:pt x="19265" y="14282"/>
                    <a:pt x="19159" y="9314"/>
                  </a:cubicBezTo>
                  <a:cubicBezTo>
                    <a:pt x="19105" y="7732"/>
                    <a:pt x="18840" y="6237"/>
                    <a:pt x="18307" y="4962"/>
                  </a:cubicBezTo>
                  <a:cubicBezTo>
                    <a:pt x="16962" y="1731"/>
                    <a:pt x="13450" y="0"/>
                    <a:pt x="981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63"/>
            <p:cNvSpPr/>
            <p:nvPr/>
          </p:nvSpPr>
          <p:spPr>
            <a:xfrm>
              <a:off x="1286154" y="226019"/>
              <a:ext cx="381343" cy="341827"/>
            </a:xfrm>
            <a:custGeom>
              <a:avLst/>
              <a:gdLst/>
              <a:ahLst/>
              <a:cxnLst/>
              <a:rect l="l" t="t" r="r" b="b"/>
              <a:pathLst>
                <a:path w="21469" h="21600" extrusionOk="0">
                  <a:moveTo>
                    <a:pt x="11566" y="0"/>
                  </a:moveTo>
                  <a:cubicBezTo>
                    <a:pt x="9220" y="0"/>
                    <a:pt x="6817" y="906"/>
                    <a:pt x="4820" y="2822"/>
                  </a:cubicBezTo>
                  <a:cubicBezTo>
                    <a:pt x="3961" y="3659"/>
                    <a:pt x="3331" y="4688"/>
                    <a:pt x="2700" y="5716"/>
                  </a:cubicBezTo>
                  <a:cubicBezTo>
                    <a:pt x="2128" y="6680"/>
                    <a:pt x="1383" y="7324"/>
                    <a:pt x="925" y="8353"/>
                  </a:cubicBezTo>
                  <a:cubicBezTo>
                    <a:pt x="466" y="9381"/>
                    <a:pt x="122" y="10538"/>
                    <a:pt x="8" y="11697"/>
                  </a:cubicBezTo>
                  <a:cubicBezTo>
                    <a:pt x="-50" y="12855"/>
                    <a:pt x="238" y="13819"/>
                    <a:pt x="294" y="14912"/>
                  </a:cubicBezTo>
                  <a:cubicBezTo>
                    <a:pt x="238" y="13819"/>
                    <a:pt x="695" y="12662"/>
                    <a:pt x="1441" y="11890"/>
                  </a:cubicBezTo>
                  <a:cubicBezTo>
                    <a:pt x="2070" y="11312"/>
                    <a:pt x="2816" y="10989"/>
                    <a:pt x="3503" y="10538"/>
                  </a:cubicBezTo>
                  <a:cubicBezTo>
                    <a:pt x="4190" y="10089"/>
                    <a:pt x="4878" y="9511"/>
                    <a:pt x="5108" y="8674"/>
                  </a:cubicBezTo>
                  <a:cubicBezTo>
                    <a:pt x="7342" y="11890"/>
                    <a:pt x="10779" y="12918"/>
                    <a:pt x="14158" y="13882"/>
                  </a:cubicBezTo>
                  <a:cubicBezTo>
                    <a:pt x="16966" y="14654"/>
                    <a:pt x="20117" y="16648"/>
                    <a:pt x="20175" y="20378"/>
                  </a:cubicBezTo>
                  <a:cubicBezTo>
                    <a:pt x="20175" y="20828"/>
                    <a:pt x="20175" y="20956"/>
                    <a:pt x="20403" y="21600"/>
                  </a:cubicBezTo>
                  <a:cubicBezTo>
                    <a:pt x="20575" y="21021"/>
                    <a:pt x="20633" y="20636"/>
                    <a:pt x="20691" y="20055"/>
                  </a:cubicBezTo>
                  <a:cubicBezTo>
                    <a:pt x="20747" y="19413"/>
                    <a:pt x="20919" y="18835"/>
                    <a:pt x="21034" y="18191"/>
                  </a:cubicBezTo>
                  <a:cubicBezTo>
                    <a:pt x="21262" y="16969"/>
                    <a:pt x="21378" y="15683"/>
                    <a:pt x="21434" y="14398"/>
                  </a:cubicBezTo>
                  <a:cubicBezTo>
                    <a:pt x="21550" y="12083"/>
                    <a:pt x="21378" y="9896"/>
                    <a:pt x="20977" y="8030"/>
                  </a:cubicBezTo>
                  <a:cubicBezTo>
                    <a:pt x="19764" y="2881"/>
                    <a:pt x="15754" y="0"/>
                    <a:pt x="1156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63"/>
            <p:cNvSpPr/>
            <p:nvPr/>
          </p:nvSpPr>
          <p:spPr>
            <a:xfrm>
              <a:off x="1231856" y="203945"/>
              <a:ext cx="488124" cy="373830"/>
            </a:xfrm>
            <a:custGeom>
              <a:avLst/>
              <a:gdLst/>
              <a:ahLst/>
              <a:cxnLst/>
              <a:rect l="l" t="t" r="r" b="b"/>
              <a:pathLst>
                <a:path w="21452" h="21600" extrusionOk="0">
                  <a:moveTo>
                    <a:pt x="12268" y="0"/>
                  </a:moveTo>
                  <a:cubicBezTo>
                    <a:pt x="12031" y="0"/>
                    <a:pt x="11795" y="11"/>
                    <a:pt x="11560" y="35"/>
                  </a:cubicBezTo>
                  <a:cubicBezTo>
                    <a:pt x="10441" y="152"/>
                    <a:pt x="9592" y="917"/>
                    <a:pt x="8563" y="1504"/>
                  </a:cubicBezTo>
                  <a:cubicBezTo>
                    <a:pt x="7580" y="2092"/>
                    <a:pt x="6417" y="2445"/>
                    <a:pt x="5343" y="2917"/>
                  </a:cubicBezTo>
                  <a:cubicBezTo>
                    <a:pt x="4181" y="3446"/>
                    <a:pt x="2929" y="3975"/>
                    <a:pt x="1989" y="5033"/>
                  </a:cubicBezTo>
                  <a:cubicBezTo>
                    <a:pt x="1274" y="5856"/>
                    <a:pt x="782" y="6914"/>
                    <a:pt x="425" y="8032"/>
                  </a:cubicBezTo>
                  <a:cubicBezTo>
                    <a:pt x="-23" y="9383"/>
                    <a:pt x="-68" y="10854"/>
                    <a:pt x="66" y="12324"/>
                  </a:cubicBezTo>
                  <a:cubicBezTo>
                    <a:pt x="157" y="13500"/>
                    <a:pt x="291" y="14734"/>
                    <a:pt x="693" y="15852"/>
                  </a:cubicBezTo>
                  <a:cubicBezTo>
                    <a:pt x="1050" y="16851"/>
                    <a:pt x="1855" y="17556"/>
                    <a:pt x="2615" y="18026"/>
                  </a:cubicBezTo>
                  <a:cubicBezTo>
                    <a:pt x="2526" y="17968"/>
                    <a:pt x="2615" y="16262"/>
                    <a:pt x="2615" y="16028"/>
                  </a:cubicBezTo>
                  <a:cubicBezTo>
                    <a:pt x="2571" y="14498"/>
                    <a:pt x="2660" y="12970"/>
                    <a:pt x="3018" y="11559"/>
                  </a:cubicBezTo>
                  <a:cubicBezTo>
                    <a:pt x="3331" y="10148"/>
                    <a:pt x="4047" y="9266"/>
                    <a:pt x="4941" y="8385"/>
                  </a:cubicBezTo>
                  <a:cubicBezTo>
                    <a:pt x="5300" y="8089"/>
                    <a:pt x="5657" y="7737"/>
                    <a:pt x="5925" y="7267"/>
                  </a:cubicBezTo>
                  <a:cubicBezTo>
                    <a:pt x="6104" y="7090"/>
                    <a:pt x="6730" y="6092"/>
                    <a:pt x="6641" y="5739"/>
                  </a:cubicBezTo>
                  <a:cubicBezTo>
                    <a:pt x="7132" y="7207"/>
                    <a:pt x="7937" y="8737"/>
                    <a:pt x="8922" y="9677"/>
                  </a:cubicBezTo>
                  <a:cubicBezTo>
                    <a:pt x="10800" y="11500"/>
                    <a:pt x="12901" y="12794"/>
                    <a:pt x="15004" y="13852"/>
                  </a:cubicBezTo>
                  <a:lnTo>
                    <a:pt x="15495" y="14146"/>
                  </a:lnTo>
                  <a:cubicBezTo>
                    <a:pt x="16077" y="14441"/>
                    <a:pt x="16614" y="14794"/>
                    <a:pt x="17105" y="15380"/>
                  </a:cubicBezTo>
                  <a:cubicBezTo>
                    <a:pt x="18178" y="16615"/>
                    <a:pt x="18269" y="18615"/>
                    <a:pt x="18223" y="20378"/>
                  </a:cubicBezTo>
                  <a:cubicBezTo>
                    <a:pt x="18223" y="20555"/>
                    <a:pt x="18223" y="20791"/>
                    <a:pt x="18269" y="20967"/>
                  </a:cubicBezTo>
                  <a:cubicBezTo>
                    <a:pt x="18384" y="21427"/>
                    <a:pt x="18735" y="21600"/>
                    <a:pt x="19105" y="21600"/>
                  </a:cubicBezTo>
                  <a:cubicBezTo>
                    <a:pt x="19443" y="21600"/>
                    <a:pt x="19799" y="21457"/>
                    <a:pt x="20013" y="21260"/>
                  </a:cubicBezTo>
                  <a:cubicBezTo>
                    <a:pt x="20415" y="20791"/>
                    <a:pt x="20772" y="20144"/>
                    <a:pt x="20952" y="19496"/>
                  </a:cubicBezTo>
                  <a:cubicBezTo>
                    <a:pt x="21532" y="17204"/>
                    <a:pt x="21488" y="14675"/>
                    <a:pt x="21398" y="12205"/>
                  </a:cubicBezTo>
                  <a:cubicBezTo>
                    <a:pt x="21354" y="10854"/>
                    <a:pt x="21309" y="9443"/>
                    <a:pt x="21041" y="8149"/>
                  </a:cubicBezTo>
                  <a:cubicBezTo>
                    <a:pt x="20727" y="6738"/>
                    <a:pt x="20147" y="5503"/>
                    <a:pt x="19431" y="4385"/>
                  </a:cubicBezTo>
                  <a:cubicBezTo>
                    <a:pt x="17622" y="1522"/>
                    <a:pt x="14946" y="0"/>
                    <a:pt x="1226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63"/>
            <p:cNvSpPr/>
            <p:nvPr/>
          </p:nvSpPr>
          <p:spPr>
            <a:xfrm>
              <a:off x="1006447" y="1309655"/>
              <a:ext cx="924003" cy="20373"/>
            </a:xfrm>
            <a:custGeom>
              <a:avLst/>
              <a:gdLst/>
              <a:ahLst/>
              <a:cxnLst/>
              <a:rect l="l" t="t" r="r" b="b"/>
              <a:pathLst>
                <a:path w="21600" h="21600" extrusionOk="0">
                  <a:moveTo>
                    <a:pt x="21386" y="0"/>
                  </a:moveTo>
                  <a:lnTo>
                    <a:pt x="167" y="2180"/>
                  </a:lnTo>
                  <a:lnTo>
                    <a:pt x="0" y="21600"/>
                  </a:lnTo>
                  <a:lnTo>
                    <a:pt x="21600" y="21600"/>
                  </a:lnTo>
                  <a:lnTo>
                    <a:pt x="21386" y="0"/>
                  </a:lnTo>
                  <a:close/>
                </a:path>
              </a:pathLst>
            </a:custGeom>
            <a:solidFill>
              <a:srgbClr val="BDCFC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63"/>
            <p:cNvSpPr/>
            <p:nvPr/>
          </p:nvSpPr>
          <p:spPr>
            <a:xfrm>
              <a:off x="1365615" y="2069815"/>
              <a:ext cx="475974" cy="175026"/>
            </a:xfrm>
            <a:custGeom>
              <a:avLst/>
              <a:gdLst/>
              <a:ahLst/>
              <a:cxnLst/>
              <a:rect l="l" t="t" r="r" b="b"/>
              <a:pathLst>
                <a:path w="21406" h="21600" extrusionOk="0">
                  <a:moveTo>
                    <a:pt x="19407" y="0"/>
                  </a:moveTo>
                  <a:cubicBezTo>
                    <a:pt x="18811" y="0"/>
                    <a:pt x="18171" y="123"/>
                    <a:pt x="17529" y="250"/>
                  </a:cubicBezTo>
                  <a:cubicBezTo>
                    <a:pt x="15105" y="1130"/>
                    <a:pt x="12771" y="3767"/>
                    <a:pt x="10300" y="4521"/>
                  </a:cubicBezTo>
                  <a:cubicBezTo>
                    <a:pt x="9696" y="4711"/>
                    <a:pt x="9097" y="4774"/>
                    <a:pt x="8502" y="4774"/>
                  </a:cubicBezTo>
                  <a:cubicBezTo>
                    <a:pt x="7518" y="4774"/>
                    <a:pt x="6538" y="4600"/>
                    <a:pt x="5539" y="4521"/>
                  </a:cubicBezTo>
                  <a:cubicBezTo>
                    <a:pt x="4922" y="4394"/>
                    <a:pt x="4132" y="4112"/>
                    <a:pt x="3354" y="4112"/>
                  </a:cubicBezTo>
                  <a:cubicBezTo>
                    <a:pt x="2577" y="4112"/>
                    <a:pt x="1810" y="4394"/>
                    <a:pt x="1237" y="5401"/>
                  </a:cubicBezTo>
                  <a:cubicBezTo>
                    <a:pt x="781" y="6154"/>
                    <a:pt x="48" y="8161"/>
                    <a:pt x="2" y="9668"/>
                  </a:cubicBezTo>
                  <a:cubicBezTo>
                    <a:pt x="-43" y="11678"/>
                    <a:pt x="734" y="13689"/>
                    <a:pt x="1237" y="14692"/>
                  </a:cubicBezTo>
                  <a:cubicBezTo>
                    <a:pt x="2154" y="16576"/>
                    <a:pt x="3297" y="17706"/>
                    <a:pt x="4487" y="18459"/>
                  </a:cubicBezTo>
                  <a:cubicBezTo>
                    <a:pt x="6044" y="19467"/>
                    <a:pt x="7691" y="19843"/>
                    <a:pt x="9155" y="20470"/>
                  </a:cubicBezTo>
                  <a:cubicBezTo>
                    <a:pt x="9795" y="20847"/>
                    <a:pt x="10437" y="21096"/>
                    <a:pt x="11123" y="21350"/>
                  </a:cubicBezTo>
                  <a:cubicBezTo>
                    <a:pt x="12131" y="21600"/>
                    <a:pt x="13229" y="21600"/>
                    <a:pt x="14281" y="21600"/>
                  </a:cubicBezTo>
                  <a:lnTo>
                    <a:pt x="16568" y="21600"/>
                  </a:lnTo>
                  <a:cubicBezTo>
                    <a:pt x="16980" y="21600"/>
                    <a:pt x="17438" y="21600"/>
                    <a:pt x="17804" y="21096"/>
                  </a:cubicBezTo>
                  <a:cubicBezTo>
                    <a:pt x="18216" y="20470"/>
                    <a:pt x="18492" y="19213"/>
                    <a:pt x="18720" y="18083"/>
                  </a:cubicBezTo>
                  <a:cubicBezTo>
                    <a:pt x="19223" y="15695"/>
                    <a:pt x="19819" y="13435"/>
                    <a:pt x="20230" y="10925"/>
                  </a:cubicBezTo>
                  <a:cubicBezTo>
                    <a:pt x="20459" y="9418"/>
                    <a:pt x="20551" y="8288"/>
                    <a:pt x="20917" y="6908"/>
                  </a:cubicBezTo>
                  <a:cubicBezTo>
                    <a:pt x="21238" y="5651"/>
                    <a:pt x="21557" y="4017"/>
                    <a:pt x="21329" y="2387"/>
                  </a:cubicBezTo>
                  <a:cubicBezTo>
                    <a:pt x="21054" y="504"/>
                    <a:pt x="20139" y="123"/>
                    <a:pt x="1940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63"/>
            <p:cNvSpPr/>
            <p:nvPr/>
          </p:nvSpPr>
          <p:spPr>
            <a:xfrm>
              <a:off x="1375843" y="2069815"/>
              <a:ext cx="465746" cy="160791"/>
            </a:xfrm>
            <a:custGeom>
              <a:avLst/>
              <a:gdLst/>
              <a:ahLst/>
              <a:cxnLst/>
              <a:rect l="l" t="t" r="r" b="b"/>
              <a:pathLst>
                <a:path w="21445" h="21600" extrusionOk="0">
                  <a:moveTo>
                    <a:pt x="19398" y="0"/>
                  </a:moveTo>
                  <a:cubicBezTo>
                    <a:pt x="18789" y="0"/>
                    <a:pt x="18133" y="134"/>
                    <a:pt x="17476" y="272"/>
                  </a:cubicBezTo>
                  <a:cubicBezTo>
                    <a:pt x="14994" y="1230"/>
                    <a:pt x="12604" y="4101"/>
                    <a:pt x="10074" y="4921"/>
                  </a:cubicBezTo>
                  <a:cubicBezTo>
                    <a:pt x="9481" y="5106"/>
                    <a:pt x="8880" y="5180"/>
                    <a:pt x="8277" y="5180"/>
                  </a:cubicBezTo>
                  <a:cubicBezTo>
                    <a:pt x="7544" y="5180"/>
                    <a:pt x="6810" y="5072"/>
                    <a:pt x="6091" y="4921"/>
                  </a:cubicBezTo>
                  <a:cubicBezTo>
                    <a:pt x="5107" y="6289"/>
                    <a:pt x="1639" y="9570"/>
                    <a:pt x="0" y="13942"/>
                  </a:cubicBezTo>
                  <a:cubicBezTo>
                    <a:pt x="234" y="14763"/>
                    <a:pt x="562" y="15445"/>
                    <a:pt x="796" y="15993"/>
                  </a:cubicBezTo>
                  <a:cubicBezTo>
                    <a:pt x="1734" y="18043"/>
                    <a:pt x="2904" y="19273"/>
                    <a:pt x="4124" y="20094"/>
                  </a:cubicBezTo>
                  <a:cubicBezTo>
                    <a:pt x="5107" y="20776"/>
                    <a:pt x="6139" y="21190"/>
                    <a:pt x="7168" y="21600"/>
                  </a:cubicBezTo>
                  <a:cubicBezTo>
                    <a:pt x="10542" y="19822"/>
                    <a:pt x="13869" y="16813"/>
                    <a:pt x="17150" y="14491"/>
                  </a:cubicBezTo>
                  <a:cubicBezTo>
                    <a:pt x="18133" y="13671"/>
                    <a:pt x="19165" y="12984"/>
                    <a:pt x="20194" y="12164"/>
                  </a:cubicBezTo>
                  <a:cubicBezTo>
                    <a:pt x="20194" y="12030"/>
                    <a:pt x="20194" y="12030"/>
                    <a:pt x="20242" y="11892"/>
                  </a:cubicBezTo>
                  <a:cubicBezTo>
                    <a:pt x="20476" y="10252"/>
                    <a:pt x="20570" y="8883"/>
                    <a:pt x="20945" y="7519"/>
                  </a:cubicBezTo>
                  <a:cubicBezTo>
                    <a:pt x="21273" y="6151"/>
                    <a:pt x="21600" y="4373"/>
                    <a:pt x="21366" y="2599"/>
                  </a:cubicBezTo>
                  <a:cubicBezTo>
                    <a:pt x="21085" y="548"/>
                    <a:pt x="20194" y="0"/>
                    <a:pt x="19398"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63"/>
            <p:cNvSpPr/>
            <p:nvPr/>
          </p:nvSpPr>
          <p:spPr>
            <a:xfrm>
              <a:off x="1012465" y="1300498"/>
              <a:ext cx="911963" cy="613603"/>
            </a:xfrm>
            <a:custGeom>
              <a:avLst/>
              <a:gdLst/>
              <a:ahLst/>
              <a:cxnLst/>
              <a:rect l="l" t="t" r="r" b="b"/>
              <a:pathLst>
                <a:path w="21556" h="21600" extrusionOk="0">
                  <a:moveTo>
                    <a:pt x="411" y="0"/>
                  </a:moveTo>
                  <a:cubicBezTo>
                    <a:pt x="171" y="0"/>
                    <a:pt x="-22" y="322"/>
                    <a:pt x="2" y="717"/>
                  </a:cubicBezTo>
                  <a:lnTo>
                    <a:pt x="1350" y="21600"/>
                  </a:lnTo>
                  <a:lnTo>
                    <a:pt x="20207" y="21600"/>
                  </a:lnTo>
                  <a:lnTo>
                    <a:pt x="21554" y="717"/>
                  </a:lnTo>
                  <a:cubicBezTo>
                    <a:pt x="21578" y="322"/>
                    <a:pt x="21386" y="0"/>
                    <a:pt x="2112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63"/>
            <p:cNvSpPr/>
            <p:nvPr/>
          </p:nvSpPr>
          <p:spPr>
            <a:xfrm>
              <a:off x="1584446" y="2070875"/>
              <a:ext cx="273073" cy="190353"/>
            </a:xfrm>
            <a:custGeom>
              <a:avLst/>
              <a:gdLst/>
              <a:ahLst/>
              <a:cxnLst/>
              <a:rect l="l" t="t" r="r" b="b"/>
              <a:pathLst>
                <a:path w="19320" h="21600" extrusionOk="0">
                  <a:moveTo>
                    <a:pt x="11263" y="0"/>
                  </a:moveTo>
                  <a:cubicBezTo>
                    <a:pt x="9307" y="0"/>
                    <a:pt x="7300" y="806"/>
                    <a:pt x="5183" y="2534"/>
                  </a:cubicBezTo>
                  <a:cubicBezTo>
                    <a:pt x="6625" y="3690"/>
                    <a:pt x="7921" y="5768"/>
                    <a:pt x="7921" y="8310"/>
                  </a:cubicBezTo>
                  <a:cubicBezTo>
                    <a:pt x="7921" y="10964"/>
                    <a:pt x="7489" y="13505"/>
                    <a:pt x="6336" y="15467"/>
                  </a:cubicBezTo>
                  <a:cubicBezTo>
                    <a:pt x="4897" y="18009"/>
                    <a:pt x="2160" y="18818"/>
                    <a:pt x="0" y="19048"/>
                  </a:cubicBezTo>
                  <a:cubicBezTo>
                    <a:pt x="2160" y="19740"/>
                    <a:pt x="3096" y="20550"/>
                    <a:pt x="4967" y="20896"/>
                  </a:cubicBezTo>
                  <a:cubicBezTo>
                    <a:pt x="6552" y="21126"/>
                    <a:pt x="7559" y="21472"/>
                    <a:pt x="9144" y="21589"/>
                  </a:cubicBezTo>
                  <a:cubicBezTo>
                    <a:pt x="9267" y="21596"/>
                    <a:pt x="9389" y="21600"/>
                    <a:pt x="9512" y="21600"/>
                  </a:cubicBezTo>
                  <a:cubicBezTo>
                    <a:pt x="11333" y="21600"/>
                    <a:pt x="13141" y="20809"/>
                    <a:pt x="14759" y="19511"/>
                  </a:cubicBezTo>
                  <a:cubicBezTo>
                    <a:pt x="18576" y="16277"/>
                    <a:pt x="21600" y="7037"/>
                    <a:pt x="16992" y="2304"/>
                  </a:cubicBezTo>
                  <a:cubicBezTo>
                    <a:pt x="16633" y="1958"/>
                    <a:pt x="16271" y="1728"/>
                    <a:pt x="15912" y="1495"/>
                  </a:cubicBezTo>
                  <a:cubicBezTo>
                    <a:pt x="14373" y="518"/>
                    <a:pt x="12834" y="0"/>
                    <a:pt x="1126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63"/>
            <p:cNvSpPr/>
            <p:nvPr/>
          </p:nvSpPr>
          <p:spPr>
            <a:xfrm>
              <a:off x="1005336" y="1317818"/>
              <a:ext cx="926198" cy="613602"/>
            </a:xfrm>
            <a:custGeom>
              <a:avLst/>
              <a:gdLst/>
              <a:ahLst/>
              <a:cxnLst/>
              <a:rect l="l" t="t" r="r" b="b"/>
              <a:pathLst>
                <a:path w="21557" h="21600" extrusionOk="0">
                  <a:moveTo>
                    <a:pt x="428" y="0"/>
                  </a:moveTo>
                  <a:cubicBezTo>
                    <a:pt x="168" y="0"/>
                    <a:pt x="-21" y="322"/>
                    <a:pt x="2" y="680"/>
                  </a:cubicBezTo>
                  <a:lnTo>
                    <a:pt x="1352" y="21600"/>
                  </a:lnTo>
                  <a:lnTo>
                    <a:pt x="20205" y="21600"/>
                  </a:lnTo>
                  <a:lnTo>
                    <a:pt x="21555" y="680"/>
                  </a:lnTo>
                  <a:cubicBezTo>
                    <a:pt x="21579" y="322"/>
                    <a:pt x="21390" y="0"/>
                    <a:pt x="2112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63"/>
            <p:cNvSpPr/>
            <p:nvPr/>
          </p:nvSpPr>
          <p:spPr>
            <a:xfrm>
              <a:off x="1063418" y="1930391"/>
              <a:ext cx="809001" cy="36632"/>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63"/>
            <p:cNvSpPr/>
            <p:nvPr/>
          </p:nvSpPr>
          <p:spPr>
            <a:xfrm>
              <a:off x="1411974" y="1568386"/>
              <a:ext cx="112168" cy="112176"/>
            </a:xfrm>
            <a:custGeom>
              <a:avLst/>
              <a:gdLst/>
              <a:ahLst/>
              <a:cxnLst/>
              <a:rect l="l" t="t" r="r" b="b"/>
              <a:pathLst>
                <a:path w="20177" h="21600" extrusionOk="0">
                  <a:moveTo>
                    <a:pt x="9997" y="0"/>
                  </a:moveTo>
                  <a:cubicBezTo>
                    <a:pt x="5153" y="0"/>
                    <a:pt x="917" y="3867"/>
                    <a:pt x="90" y="9163"/>
                  </a:cubicBezTo>
                  <a:cubicBezTo>
                    <a:pt x="-644" y="15041"/>
                    <a:pt x="3200" y="20523"/>
                    <a:pt x="8691" y="21507"/>
                  </a:cubicBezTo>
                  <a:cubicBezTo>
                    <a:pt x="9142" y="21569"/>
                    <a:pt x="9592" y="21600"/>
                    <a:pt x="10038" y="21600"/>
                  </a:cubicBezTo>
                  <a:cubicBezTo>
                    <a:pt x="14997" y="21600"/>
                    <a:pt x="19372" y="17690"/>
                    <a:pt x="20043" y="12294"/>
                  </a:cubicBezTo>
                  <a:cubicBezTo>
                    <a:pt x="20956" y="6416"/>
                    <a:pt x="17112" y="928"/>
                    <a:pt x="11621" y="148"/>
                  </a:cubicBezTo>
                  <a:cubicBezTo>
                    <a:pt x="11078" y="49"/>
                    <a:pt x="10535" y="0"/>
                    <a:pt x="999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63"/>
            <p:cNvSpPr/>
            <p:nvPr/>
          </p:nvSpPr>
          <p:spPr>
            <a:xfrm>
              <a:off x="567958" y="1669571"/>
              <a:ext cx="987138" cy="548215"/>
            </a:xfrm>
            <a:custGeom>
              <a:avLst/>
              <a:gdLst/>
              <a:ahLst/>
              <a:cxnLst/>
              <a:rect l="l" t="t" r="r" b="b"/>
              <a:pathLst>
                <a:path w="21056" h="21600" extrusionOk="0">
                  <a:moveTo>
                    <a:pt x="2745" y="0"/>
                  </a:moveTo>
                  <a:cubicBezTo>
                    <a:pt x="1015" y="0"/>
                    <a:pt x="-526" y="2854"/>
                    <a:pt x="171" y="6387"/>
                  </a:cubicBezTo>
                  <a:cubicBezTo>
                    <a:pt x="497" y="7991"/>
                    <a:pt x="1278" y="9394"/>
                    <a:pt x="2038" y="10358"/>
                  </a:cubicBezTo>
                  <a:cubicBezTo>
                    <a:pt x="5359" y="14486"/>
                    <a:pt x="9331" y="16773"/>
                    <a:pt x="13129" y="18777"/>
                  </a:cubicBezTo>
                  <a:cubicBezTo>
                    <a:pt x="13955" y="19217"/>
                    <a:pt x="14736" y="19698"/>
                    <a:pt x="15561" y="20140"/>
                  </a:cubicBezTo>
                  <a:cubicBezTo>
                    <a:pt x="16364" y="20581"/>
                    <a:pt x="17189" y="20982"/>
                    <a:pt x="18014" y="21302"/>
                  </a:cubicBezTo>
                  <a:cubicBezTo>
                    <a:pt x="18187" y="21382"/>
                    <a:pt x="18382" y="21423"/>
                    <a:pt x="18556" y="21503"/>
                  </a:cubicBezTo>
                  <a:cubicBezTo>
                    <a:pt x="18643" y="21503"/>
                    <a:pt x="18752" y="21543"/>
                    <a:pt x="18838" y="21543"/>
                  </a:cubicBezTo>
                  <a:cubicBezTo>
                    <a:pt x="18900" y="21572"/>
                    <a:pt x="18962" y="21600"/>
                    <a:pt x="19023" y="21600"/>
                  </a:cubicBezTo>
                  <a:cubicBezTo>
                    <a:pt x="19048" y="21600"/>
                    <a:pt x="19073" y="21595"/>
                    <a:pt x="19099" y="21584"/>
                  </a:cubicBezTo>
                  <a:cubicBezTo>
                    <a:pt x="19273" y="21543"/>
                    <a:pt x="19446" y="21382"/>
                    <a:pt x="19620" y="21262"/>
                  </a:cubicBezTo>
                  <a:cubicBezTo>
                    <a:pt x="19794" y="21142"/>
                    <a:pt x="19967" y="20982"/>
                    <a:pt x="20141" y="20862"/>
                  </a:cubicBezTo>
                  <a:cubicBezTo>
                    <a:pt x="20423" y="20581"/>
                    <a:pt x="20683" y="20340"/>
                    <a:pt x="20901" y="19900"/>
                  </a:cubicBezTo>
                  <a:cubicBezTo>
                    <a:pt x="20944" y="19779"/>
                    <a:pt x="20988" y="19659"/>
                    <a:pt x="21031" y="19539"/>
                  </a:cubicBezTo>
                  <a:cubicBezTo>
                    <a:pt x="21053" y="19419"/>
                    <a:pt x="21074" y="19217"/>
                    <a:pt x="21031" y="19097"/>
                  </a:cubicBezTo>
                  <a:cubicBezTo>
                    <a:pt x="21009" y="18977"/>
                    <a:pt x="20923" y="18897"/>
                    <a:pt x="20879" y="18856"/>
                  </a:cubicBezTo>
                  <a:cubicBezTo>
                    <a:pt x="20748" y="18656"/>
                    <a:pt x="20640" y="18496"/>
                    <a:pt x="20510" y="18375"/>
                  </a:cubicBezTo>
                  <a:cubicBezTo>
                    <a:pt x="20249" y="18055"/>
                    <a:pt x="19967" y="17774"/>
                    <a:pt x="19685" y="17494"/>
                  </a:cubicBezTo>
                  <a:cubicBezTo>
                    <a:pt x="19251" y="17093"/>
                    <a:pt x="18773" y="16773"/>
                    <a:pt x="18339" y="16371"/>
                  </a:cubicBezTo>
                  <a:cubicBezTo>
                    <a:pt x="18317" y="16371"/>
                    <a:pt x="18296" y="16331"/>
                    <a:pt x="18274" y="16331"/>
                  </a:cubicBezTo>
                  <a:cubicBezTo>
                    <a:pt x="17232" y="15328"/>
                    <a:pt x="16190" y="14206"/>
                    <a:pt x="15170" y="13124"/>
                  </a:cubicBezTo>
                  <a:cubicBezTo>
                    <a:pt x="14628" y="12522"/>
                    <a:pt x="14063" y="11921"/>
                    <a:pt x="13520" y="11359"/>
                  </a:cubicBezTo>
                  <a:cubicBezTo>
                    <a:pt x="10221" y="7912"/>
                    <a:pt x="7356" y="3099"/>
                    <a:pt x="3861" y="414"/>
                  </a:cubicBezTo>
                  <a:cubicBezTo>
                    <a:pt x="3494" y="130"/>
                    <a:pt x="3115" y="0"/>
                    <a:pt x="274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63"/>
            <p:cNvSpPr/>
            <p:nvPr/>
          </p:nvSpPr>
          <p:spPr>
            <a:xfrm>
              <a:off x="1589523" y="1669669"/>
              <a:ext cx="779408" cy="509011"/>
            </a:xfrm>
            <a:custGeom>
              <a:avLst/>
              <a:gdLst/>
              <a:ahLst/>
              <a:cxnLst/>
              <a:rect l="l" t="t" r="r" b="b"/>
              <a:pathLst>
                <a:path w="20937" h="21600" extrusionOk="0">
                  <a:moveTo>
                    <a:pt x="17470" y="0"/>
                  </a:moveTo>
                  <a:cubicBezTo>
                    <a:pt x="17007" y="0"/>
                    <a:pt x="16533" y="139"/>
                    <a:pt x="16074" y="442"/>
                  </a:cubicBezTo>
                  <a:cubicBezTo>
                    <a:pt x="11673" y="3334"/>
                    <a:pt x="8065" y="8517"/>
                    <a:pt x="3909" y="12230"/>
                  </a:cubicBezTo>
                  <a:cubicBezTo>
                    <a:pt x="3226" y="12835"/>
                    <a:pt x="2515" y="13483"/>
                    <a:pt x="1832" y="14130"/>
                  </a:cubicBezTo>
                  <a:cubicBezTo>
                    <a:pt x="1231" y="14649"/>
                    <a:pt x="629" y="15209"/>
                    <a:pt x="0" y="15771"/>
                  </a:cubicBezTo>
                  <a:lnTo>
                    <a:pt x="1504" y="21600"/>
                  </a:lnTo>
                  <a:cubicBezTo>
                    <a:pt x="2461" y="21169"/>
                    <a:pt x="3417" y="20651"/>
                    <a:pt x="4374" y="20219"/>
                  </a:cubicBezTo>
                  <a:cubicBezTo>
                    <a:pt x="9185" y="18060"/>
                    <a:pt x="14188" y="15598"/>
                    <a:pt x="18370" y="11151"/>
                  </a:cubicBezTo>
                  <a:cubicBezTo>
                    <a:pt x="19326" y="10113"/>
                    <a:pt x="20311" y="8603"/>
                    <a:pt x="20721" y="6875"/>
                  </a:cubicBezTo>
                  <a:cubicBezTo>
                    <a:pt x="21600" y="3099"/>
                    <a:pt x="19652" y="0"/>
                    <a:pt x="174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63"/>
            <p:cNvSpPr/>
            <p:nvPr/>
          </p:nvSpPr>
          <p:spPr>
            <a:xfrm>
              <a:off x="1363418" y="2041312"/>
              <a:ext cx="282081" cy="180168"/>
            </a:xfrm>
            <a:custGeom>
              <a:avLst/>
              <a:gdLst/>
              <a:ahLst/>
              <a:cxnLst/>
              <a:rect l="l" t="t" r="r" b="b"/>
              <a:pathLst>
                <a:path w="19190" h="21600" extrusionOk="0">
                  <a:moveTo>
                    <a:pt x="15382" y="0"/>
                  </a:moveTo>
                  <a:cubicBezTo>
                    <a:pt x="13653" y="1707"/>
                    <a:pt x="11852" y="3536"/>
                    <a:pt x="10122" y="5124"/>
                  </a:cubicBezTo>
                  <a:cubicBezTo>
                    <a:pt x="8251" y="6834"/>
                    <a:pt x="-2410" y="13298"/>
                    <a:pt x="500" y="20128"/>
                  </a:cubicBezTo>
                  <a:cubicBezTo>
                    <a:pt x="1053" y="21473"/>
                    <a:pt x="2161" y="21592"/>
                    <a:pt x="3129" y="21592"/>
                  </a:cubicBezTo>
                  <a:cubicBezTo>
                    <a:pt x="3261" y="21596"/>
                    <a:pt x="3392" y="21600"/>
                    <a:pt x="3523" y="21600"/>
                  </a:cubicBezTo>
                  <a:cubicBezTo>
                    <a:pt x="8855" y="21600"/>
                    <a:pt x="14055" y="19208"/>
                    <a:pt x="19190" y="16469"/>
                  </a:cubicBezTo>
                  <a:lnTo>
                    <a:pt x="15382" y="0"/>
                  </a:ln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63"/>
            <p:cNvSpPr/>
            <p:nvPr/>
          </p:nvSpPr>
          <p:spPr>
            <a:xfrm>
              <a:off x="1059619" y="2060657"/>
              <a:ext cx="451566" cy="136338"/>
            </a:xfrm>
            <a:custGeom>
              <a:avLst/>
              <a:gdLst/>
              <a:ahLst/>
              <a:cxnLst/>
              <a:rect l="l" t="t" r="r" b="b"/>
              <a:pathLst>
                <a:path w="21588" h="21600" extrusionOk="0">
                  <a:moveTo>
                    <a:pt x="15360" y="0"/>
                  </a:moveTo>
                  <a:cubicBezTo>
                    <a:pt x="14145" y="967"/>
                    <a:pt x="12976" y="1772"/>
                    <a:pt x="11712" y="2097"/>
                  </a:cubicBezTo>
                  <a:cubicBezTo>
                    <a:pt x="11299" y="2194"/>
                    <a:pt x="10886" y="2240"/>
                    <a:pt x="10472" y="2240"/>
                  </a:cubicBezTo>
                  <a:cubicBezTo>
                    <a:pt x="8581" y="2240"/>
                    <a:pt x="6690" y="1364"/>
                    <a:pt x="4798" y="1364"/>
                  </a:cubicBezTo>
                  <a:cubicBezTo>
                    <a:pt x="4475" y="1364"/>
                    <a:pt x="4154" y="1390"/>
                    <a:pt x="3831" y="1451"/>
                  </a:cubicBezTo>
                  <a:cubicBezTo>
                    <a:pt x="3149" y="1609"/>
                    <a:pt x="2518" y="1934"/>
                    <a:pt x="1836" y="2418"/>
                  </a:cubicBezTo>
                  <a:cubicBezTo>
                    <a:pt x="1106" y="2902"/>
                    <a:pt x="182" y="4032"/>
                    <a:pt x="36" y="6608"/>
                  </a:cubicBezTo>
                  <a:cubicBezTo>
                    <a:pt x="-12" y="6934"/>
                    <a:pt x="-12" y="7417"/>
                    <a:pt x="36" y="7738"/>
                  </a:cubicBezTo>
                  <a:cubicBezTo>
                    <a:pt x="1982" y="9835"/>
                    <a:pt x="3977" y="11770"/>
                    <a:pt x="5922" y="13541"/>
                  </a:cubicBezTo>
                  <a:cubicBezTo>
                    <a:pt x="8598" y="16122"/>
                    <a:pt x="11323" y="19182"/>
                    <a:pt x="14047" y="21600"/>
                  </a:cubicBezTo>
                  <a:cubicBezTo>
                    <a:pt x="15555" y="19666"/>
                    <a:pt x="17258" y="18215"/>
                    <a:pt x="18766" y="15959"/>
                  </a:cubicBezTo>
                  <a:cubicBezTo>
                    <a:pt x="19837" y="14346"/>
                    <a:pt x="20809" y="12574"/>
                    <a:pt x="21588" y="10156"/>
                  </a:cubicBezTo>
                  <a:cubicBezTo>
                    <a:pt x="19884" y="7091"/>
                    <a:pt x="18036" y="4673"/>
                    <a:pt x="17453" y="3706"/>
                  </a:cubicBezTo>
                  <a:cubicBezTo>
                    <a:pt x="16772" y="2418"/>
                    <a:pt x="16042" y="1288"/>
                    <a:pt x="15360"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63"/>
            <p:cNvSpPr/>
            <p:nvPr/>
          </p:nvSpPr>
          <p:spPr>
            <a:xfrm>
              <a:off x="568162" y="1669669"/>
              <a:ext cx="779180" cy="509011"/>
            </a:xfrm>
            <a:custGeom>
              <a:avLst/>
              <a:gdLst/>
              <a:ahLst/>
              <a:cxnLst/>
              <a:rect l="l" t="t" r="r" b="b"/>
              <a:pathLst>
                <a:path w="20931" h="21600" extrusionOk="0">
                  <a:moveTo>
                    <a:pt x="3562" y="0"/>
                  </a:moveTo>
                  <a:cubicBezTo>
                    <a:pt x="1353" y="0"/>
                    <a:pt x="-669" y="3099"/>
                    <a:pt x="211" y="6875"/>
                  </a:cubicBezTo>
                  <a:cubicBezTo>
                    <a:pt x="621" y="8603"/>
                    <a:pt x="1605" y="10113"/>
                    <a:pt x="2562" y="11151"/>
                  </a:cubicBezTo>
                  <a:cubicBezTo>
                    <a:pt x="6744" y="15598"/>
                    <a:pt x="11746" y="18060"/>
                    <a:pt x="16557" y="20219"/>
                  </a:cubicBezTo>
                  <a:cubicBezTo>
                    <a:pt x="17515" y="20651"/>
                    <a:pt x="18471" y="21169"/>
                    <a:pt x="19427" y="21600"/>
                  </a:cubicBezTo>
                  <a:lnTo>
                    <a:pt x="20931" y="15727"/>
                  </a:lnTo>
                  <a:cubicBezTo>
                    <a:pt x="20329" y="15209"/>
                    <a:pt x="19701" y="14649"/>
                    <a:pt x="19099" y="14130"/>
                  </a:cubicBezTo>
                  <a:cubicBezTo>
                    <a:pt x="18417" y="13483"/>
                    <a:pt x="17733" y="12791"/>
                    <a:pt x="17022" y="12187"/>
                  </a:cubicBezTo>
                  <a:cubicBezTo>
                    <a:pt x="12894" y="8473"/>
                    <a:pt x="9368" y="3334"/>
                    <a:pt x="4967" y="442"/>
                  </a:cubicBezTo>
                  <a:cubicBezTo>
                    <a:pt x="4507" y="139"/>
                    <a:pt x="4031" y="0"/>
                    <a:pt x="35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63"/>
            <p:cNvSpPr/>
            <p:nvPr/>
          </p:nvSpPr>
          <p:spPr>
            <a:xfrm>
              <a:off x="1110400" y="2076273"/>
              <a:ext cx="456915" cy="168567"/>
            </a:xfrm>
            <a:custGeom>
              <a:avLst/>
              <a:gdLst/>
              <a:ahLst/>
              <a:cxnLst/>
              <a:rect l="l" t="t" r="r" b="b"/>
              <a:pathLst>
                <a:path w="21316" h="21600" extrusionOk="0">
                  <a:moveTo>
                    <a:pt x="3677" y="0"/>
                  </a:moveTo>
                  <a:cubicBezTo>
                    <a:pt x="3126" y="0"/>
                    <a:pt x="2581" y="272"/>
                    <a:pt x="2034" y="996"/>
                  </a:cubicBezTo>
                  <a:cubicBezTo>
                    <a:pt x="1606" y="1519"/>
                    <a:pt x="1274" y="2302"/>
                    <a:pt x="894" y="3216"/>
                  </a:cubicBezTo>
                  <a:cubicBezTo>
                    <a:pt x="609" y="3866"/>
                    <a:pt x="373" y="4517"/>
                    <a:pt x="182" y="5431"/>
                  </a:cubicBezTo>
                  <a:cubicBezTo>
                    <a:pt x="-197" y="7127"/>
                    <a:pt x="88" y="8820"/>
                    <a:pt x="373" y="10516"/>
                  </a:cubicBezTo>
                  <a:cubicBezTo>
                    <a:pt x="800" y="13122"/>
                    <a:pt x="1370" y="15469"/>
                    <a:pt x="1891" y="17948"/>
                  </a:cubicBezTo>
                  <a:cubicBezTo>
                    <a:pt x="2128" y="19121"/>
                    <a:pt x="2413" y="20427"/>
                    <a:pt x="2888" y="21077"/>
                  </a:cubicBezTo>
                  <a:cubicBezTo>
                    <a:pt x="3267" y="21600"/>
                    <a:pt x="3743" y="21600"/>
                    <a:pt x="4170" y="21600"/>
                  </a:cubicBezTo>
                  <a:lnTo>
                    <a:pt x="6544" y="21600"/>
                  </a:lnTo>
                  <a:cubicBezTo>
                    <a:pt x="7636" y="21600"/>
                    <a:pt x="8727" y="21600"/>
                    <a:pt x="9820" y="21341"/>
                  </a:cubicBezTo>
                  <a:cubicBezTo>
                    <a:pt x="10484" y="21077"/>
                    <a:pt x="11196" y="20818"/>
                    <a:pt x="11861" y="20427"/>
                  </a:cubicBezTo>
                  <a:cubicBezTo>
                    <a:pt x="13380" y="19776"/>
                    <a:pt x="15089" y="19385"/>
                    <a:pt x="16703" y="18339"/>
                  </a:cubicBezTo>
                  <a:cubicBezTo>
                    <a:pt x="17937" y="17557"/>
                    <a:pt x="19076" y="16383"/>
                    <a:pt x="20027" y="14427"/>
                  </a:cubicBezTo>
                  <a:cubicBezTo>
                    <a:pt x="20549" y="13386"/>
                    <a:pt x="21403" y="11298"/>
                    <a:pt x="21309" y="9211"/>
                  </a:cubicBezTo>
                  <a:cubicBezTo>
                    <a:pt x="21261" y="7646"/>
                    <a:pt x="20501" y="5563"/>
                    <a:pt x="20027" y="4780"/>
                  </a:cubicBezTo>
                  <a:cubicBezTo>
                    <a:pt x="19457" y="3735"/>
                    <a:pt x="18673" y="3442"/>
                    <a:pt x="17867" y="3442"/>
                  </a:cubicBezTo>
                  <a:cubicBezTo>
                    <a:pt x="17059" y="3442"/>
                    <a:pt x="16228" y="3735"/>
                    <a:pt x="15564" y="3866"/>
                  </a:cubicBezTo>
                  <a:cubicBezTo>
                    <a:pt x="14558" y="3949"/>
                    <a:pt x="13534" y="4130"/>
                    <a:pt x="12515" y="4130"/>
                  </a:cubicBezTo>
                  <a:cubicBezTo>
                    <a:pt x="11899" y="4130"/>
                    <a:pt x="11283" y="4064"/>
                    <a:pt x="10674" y="3866"/>
                  </a:cubicBezTo>
                  <a:cubicBezTo>
                    <a:pt x="9154" y="3475"/>
                    <a:pt x="7684" y="2302"/>
                    <a:pt x="6211" y="1260"/>
                  </a:cubicBezTo>
                  <a:cubicBezTo>
                    <a:pt x="5353" y="630"/>
                    <a:pt x="4512" y="0"/>
                    <a:pt x="367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63"/>
            <p:cNvSpPr/>
            <p:nvPr/>
          </p:nvSpPr>
          <p:spPr>
            <a:xfrm>
              <a:off x="1072245" y="2070875"/>
              <a:ext cx="273072" cy="190353"/>
            </a:xfrm>
            <a:custGeom>
              <a:avLst/>
              <a:gdLst/>
              <a:ahLst/>
              <a:cxnLst/>
              <a:rect l="l" t="t" r="r" b="b"/>
              <a:pathLst>
                <a:path w="19320" h="21600" extrusionOk="0">
                  <a:moveTo>
                    <a:pt x="8080" y="0"/>
                  </a:moveTo>
                  <a:cubicBezTo>
                    <a:pt x="6500" y="0"/>
                    <a:pt x="4947" y="518"/>
                    <a:pt x="3408" y="1495"/>
                  </a:cubicBezTo>
                  <a:cubicBezTo>
                    <a:pt x="3049" y="1728"/>
                    <a:pt x="2687" y="1958"/>
                    <a:pt x="2328" y="2304"/>
                  </a:cubicBezTo>
                  <a:cubicBezTo>
                    <a:pt x="-2280" y="7037"/>
                    <a:pt x="744" y="16277"/>
                    <a:pt x="4561" y="19511"/>
                  </a:cubicBezTo>
                  <a:cubicBezTo>
                    <a:pt x="6179" y="20809"/>
                    <a:pt x="7987" y="21600"/>
                    <a:pt x="9808" y="21600"/>
                  </a:cubicBezTo>
                  <a:cubicBezTo>
                    <a:pt x="9931" y="21600"/>
                    <a:pt x="10053" y="21596"/>
                    <a:pt x="10176" y="21589"/>
                  </a:cubicBezTo>
                  <a:cubicBezTo>
                    <a:pt x="11761" y="21472"/>
                    <a:pt x="12768" y="21126"/>
                    <a:pt x="14353" y="20896"/>
                  </a:cubicBezTo>
                  <a:cubicBezTo>
                    <a:pt x="16224" y="20550"/>
                    <a:pt x="17160" y="19740"/>
                    <a:pt x="19320" y="19048"/>
                  </a:cubicBezTo>
                  <a:cubicBezTo>
                    <a:pt x="17160" y="18818"/>
                    <a:pt x="14423" y="18009"/>
                    <a:pt x="12984" y="15467"/>
                  </a:cubicBezTo>
                  <a:cubicBezTo>
                    <a:pt x="11831" y="13505"/>
                    <a:pt x="11399" y="10964"/>
                    <a:pt x="11399" y="8310"/>
                  </a:cubicBezTo>
                  <a:cubicBezTo>
                    <a:pt x="11399" y="5768"/>
                    <a:pt x="12695" y="3690"/>
                    <a:pt x="14137" y="2534"/>
                  </a:cubicBezTo>
                  <a:cubicBezTo>
                    <a:pt x="12059" y="806"/>
                    <a:pt x="10049" y="0"/>
                    <a:pt x="808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63"/>
            <p:cNvSpPr/>
            <p:nvPr/>
          </p:nvSpPr>
          <p:spPr>
            <a:xfrm>
              <a:off x="2429049" y="1826604"/>
              <a:ext cx="201504" cy="289000"/>
            </a:xfrm>
            <a:custGeom>
              <a:avLst/>
              <a:gdLst/>
              <a:ahLst/>
              <a:cxnLst/>
              <a:rect l="l" t="t" r="r" b="b"/>
              <a:pathLst>
                <a:path w="21600" h="21600" extrusionOk="0">
                  <a:moveTo>
                    <a:pt x="0" y="0"/>
                  </a:moveTo>
                  <a:lnTo>
                    <a:pt x="0" y="17568"/>
                  </a:lnTo>
                  <a:cubicBezTo>
                    <a:pt x="0" y="19775"/>
                    <a:pt x="2511" y="21600"/>
                    <a:pt x="5783" y="21600"/>
                  </a:cubicBezTo>
                  <a:lnTo>
                    <a:pt x="15817" y="21600"/>
                  </a:lnTo>
                  <a:cubicBezTo>
                    <a:pt x="18982" y="21600"/>
                    <a:pt x="21600" y="19775"/>
                    <a:pt x="21600" y="17568"/>
                  </a:cubicBez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63"/>
            <p:cNvSpPr/>
            <p:nvPr/>
          </p:nvSpPr>
          <p:spPr>
            <a:xfrm>
              <a:off x="2556262" y="1891736"/>
              <a:ext cx="175027" cy="178078"/>
            </a:xfrm>
            <a:custGeom>
              <a:avLst/>
              <a:gdLst/>
              <a:ahLst/>
              <a:cxnLst/>
              <a:rect l="l" t="t" r="r" b="b"/>
              <a:pathLst>
                <a:path w="21600" h="21600" extrusionOk="0">
                  <a:moveTo>
                    <a:pt x="10802" y="3948"/>
                  </a:moveTo>
                  <a:cubicBezTo>
                    <a:pt x="14692" y="3948"/>
                    <a:pt x="17833" y="7035"/>
                    <a:pt x="17833" y="10862"/>
                  </a:cubicBezTo>
                  <a:cubicBezTo>
                    <a:pt x="17833" y="14686"/>
                    <a:pt x="14692" y="17773"/>
                    <a:pt x="10802" y="17773"/>
                  </a:cubicBezTo>
                  <a:cubicBezTo>
                    <a:pt x="7031" y="17773"/>
                    <a:pt x="3894" y="14686"/>
                    <a:pt x="3894" y="10862"/>
                  </a:cubicBezTo>
                  <a:cubicBezTo>
                    <a:pt x="3894" y="7035"/>
                    <a:pt x="7031" y="3948"/>
                    <a:pt x="10802" y="3948"/>
                  </a:cubicBezTo>
                  <a:close/>
                  <a:moveTo>
                    <a:pt x="10802" y="0"/>
                  </a:moveTo>
                  <a:cubicBezTo>
                    <a:pt x="4897" y="0"/>
                    <a:pt x="0" y="4813"/>
                    <a:pt x="0" y="10862"/>
                  </a:cubicBezTo>
                  <a:cubicBezTo>
                    <a:pt x="0" y="16787"/>
                    <a:pt x="4897" y="21600"/>
                    <a:pt x="10802" y="21600"/>
                  </a:cubicBezTo>
                  <a:cubicBezTo>
                    <a:pt x="16830" y="21600"/>
                    <a:pt x="21600" y="16787"/>
                    <a:pt x="21600" y="10862"/>
                  </a:cubicBezTo>
                  <a:cubicBezTo>
                    <a:pt x="21600" y="4813"/>
                    <a:pt x="16830" y="0"/>
                    <a:pt x="1080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63"/>
            <p:cNvSpPr/>
            <p:nvPr/>
          </p:nvSpPr>
          <p:spPr>
            <a:xfrm>
              <a:off x="2448393" y="1843890"/>
              <a:ext cx="21369" cy="161820"/>
            </a:xfrm>
            <a:custGeom>
              <a:avLst/>
              <a:gdLst/>
              <a:ahLst/>
              <a:cxnLst/>
              <a:rect l="l" t="t" r="r" b="b"/>
              <a:pathLst>
                <a:path w="21600" h="21600" extrusionOk="0">
                  <a:moveTo>
                    <a:pt x="10297" y="0"/>
                  </a:moveTo>
                  <a:cubicBezTo>
                    <a:pt x="4125" y="0"/>
                    <a:pt x="0" y="682"/>
                    <a:pt x="0" y="1360"/>
                  </a:cubicBezTo>
                  <a:lnTo>
                    <a:pt x="0" y="20103"/>
                  </a:lnTo>
                  <a:cubicBezTo>
                    <a:pt x="0" y="20918"/>
                    <a:pt x="4125" y="21600"/>
                    <a:pt x="10297" y="21600"/>
                  </a:cubicBezTo>
                  <a:cubicBezTo>
                    <a:pt x="16468" y="21600"/>
                    <a:pt x="21600" y="20918"/>
                    <a:pt x="21600" y="20103"/>
                  </a:cubicBezTo>
                  <a:lnTo>
                    <a:pt x="21600" y="1360"/>
                  </a:lnTo>
                  <a:cubicBezTo>
                    <a:pt x="21600" y="682"/>
                    <a:pt x="16468" y="0"/>
                    <a:pt x="1029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63"/>
            <p:cNvSpPr/>
            <p:nvPr/>
          </p:nvSpPr>
          <p:spPr>
            <a:xfrm>
              <a:off x="2532870" y="1826604"/>
              <a:ext cx="97683" cy="289000"/>
            </a:xfrm>
            <a:custGeom>
              <a:avLst/>
              <a:gdLst/>
              <a:ahLst/>
              <a:cxnLst/>
              <a:rect l="l" t="t" r="r" b="b"/>
              <a:pathLst>
                <a:path w="21600" h="21600" extrusionOk="0">
                  <a:moveTo>
                    <a:pt x="11248" y="0"/>
                  </a:moveTo>
                  <a:lnTo>
                    <a:pt x="11248" y="17796"/>
                  </a:lnTo>
                  <a:cubicBezTo>
                    <a:pt x="11248" y="19926"/>
                    <a:pt x="6075" y="21600"/>
                    <a:pt x="0" y="21600"/>
                  </a:cubicBezTo>
                  <a:lnTo>
                    <a:pt x="10345" y="21600"/>
                  </a:lnTo>
                  <a:cubicBezTo>
                    <a:pt x="16420" y="21600"/>
                    <a:pt x="21600" y="19852"/>
                    <a:pt x="21600" y="17796"/>
                  </a:cubicBez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64"/>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ts val="2184"/>
              <a:buFont typeface="Microsoft JhengHei"/>
              <a:buNone/>
            </a:pPr>
            <a:r>
              <a:rPr lang="en-US" sz="2184">
                <a:latin typeface="Microsoft JhengHei"/>
                <a:ea typeface="Microsoft JhengHei"/>
                <a:cs typeface="Microsoft JhengHei"/>
                <a:sym typeface="Microsoft JhengHei"/>
              </a:rPr>
              <a:t>建立</a:t>
            </a:r>
            <a:r>
              <a:rPr lang="en-US">
                <a:latin typeface="Times New Roman"/>
                <a:ea typeface="Times New Roman"/>
                <a:cs typeface="Times New Roman"/>
                <a:sym typeface="Times New Roman"/>
              </a:rPr>
              <a:t>XGBoost</a:t>
            </a:r>
            <a:r>
              <a:rPr lang="en-US" sz="2184">
                <a:latin typeface="Microsoft JhengHei"/>
                <a:ea typeface="Microsoft JhengHei"/>
                <a:cs typeface="Microsoft JhengHei"/>
                <a:sym typeface="Microsoft JhengHei"/>
              </a:rPr>
              <a:t>模型</a:t>
            </a:r>
            <a:endParaRPr/>
          </a:p>
        </p:txBody>
      </p:sp>
      <p:sp>
        <p:nvSpPr>
          <p:cNvPr id="1373" name="Google Shape;1373;p64"/>
          <p:cNvSpPr txBox="1">
            <a:spLocks noGrp="1"/>
          </p:cNvSpPr>
          <p:nvPr>
            <p:ph type="body" idx="1"/>
          </p:nvPr>
        </p:nvSpPr>
        <p:spPr>
          <a:xfrm>
            <a:off x="311699" y="1152475"/>
            <a:ext cx="8520602" cy="3416400"/>
          </a:xfrm>
          <a:prstGeom prst="rect">
            <a:avLst/>
          </a:prstGeom>
          <a:noFill/>
          <a:ln>
            <a:noFill/>
          </a:ln>
        </p:spPr>
        <p:txBody>
          <a:bodyPr spcFirstLastPara="1" wrap="square" lIns="91400" tIns="91400" rIns="91400" bIns="91400" anchor="t" anchorCtr="0">
            <a:normAutofit/>
          </a:bodyPr>
          <a:lstStyle/>
          <a:p>
            <a:pPr marL="457200" lvl="0" indent="-342900" algn="l" rtl="0">
              <a:lnSpc>
                <a:spcPct val="115000"/>
              </a:lnSpc>
              <a:spcBef>
                <a:spcPts val="0"/>
              </a:spcBef>
              <a:spcAft>
                <a:spcPts val="0"/>
              </a:spcAft>
              <a:buSzPts val="1800"/>
              <a:buChar char="●"/>
            </a:pPr>
            <a:r>
              <a:rPr lang="en-US">
                <a:latin typeface="Microsoft JhengHei"/>
                <a:ea typeface="Microsoft JhengHei"/>
                <a:cs typeface="Microsoft JhengHei"/>
                <a:sym typeface="Microsoft JhengHei"/>
              </a:rPr>
              <a:t>由於</a:t>
            </a:r>
            <a:r>
              <a:rPr lang="en-US">
                <a:latin typeface="Times New Roman"/>
                <a:ea typeface="Times New Roman"/>
                <a:cs typeface="Times New Roman"/>
                <a:sym typeface="Times New Roman"/>
              </a:rPr>
              <a:t>XGBoost</a:t>
            </a:r>
            <a:r>
              <a:rPr lang="en-US">
                <a:latin typeface="Microsoft JhengHei"/>
                <a:ea typeface="Microsoft JhengHei"/>
                <a:cs typeface="Microsoft JhengHei"/>
                <a:sym typeface="Microsoft JhengHei"/>
              </a:rPr>
              <a:t>較為特殊，大部分的參數都已經最佳化，參數調整不易，因此本研究採用預設參數來訓練模型。</a:t>
            </a:r>
            <a:endParaRPr/>
          </a:p>
        </p:txBody>
      </p:sp>
      <p:pic>
        <p:nvPicPr>
          <p:cNvPr id="1374" name="Google Shape;1374;p64" descr="內容版面配置區 4"/>
          <p:cNvPicPr preferRelativeResize="0"/>
          <p:nvPr/>
        </p:nvPicPr>
        <p:blipFill rotWithShape="1">
          <a:blip r:embed="rId3">
            <a:alphaModFix/>
          </a:blip>
          <a:srcRect/>
          <a:stretch/>
        </p:blipFill>
        <p:spPr>
          <a:xfrm>
            <a:off x="1041436" y="2078089"/>
            <a:ext cx="4022400" cy="1905092"/>
          </a:xfrm>
          <a:prstGeom prst="rect">
            <a:avLst/>
          </a:prstGeom>
          <a:noFill/>
          <a:ln>
            <a:noFill/>
          </a:ln>
        </p:spPr>
      </p:pic>
      <p:grpSp>
        <p:nvGrpSpPr>
          <p:cNvPr id="1375" name="Google Shape;1375;p64"/>
          <p:cNvGrpSpPr/>
          <p:nvPr/>
        </p:nvGrpSpPr>
        <p:grpSpPr>
          <a:xfrm>
            <a:off x="6105364" y="2473030"/>
            <a:ext cx="2967421" cy="2468903"/>
            <a:chOff x="0" y="0"/>
            <a:chExt cx="2967420" cy="2468901"/>
          </a:xfrm>
        </p:grpSpPr>
        <p:sp>
          <p:nvSpPr>
            <p:cNvPr id="1376" name="Google Shape;1376;p64"/>
            <p:cNvSpPr/>
            <p:nvPr/>
          </p:nvSpPr>
          <p:spPr>
            <a:xfrm>
              <a:off x="448025" y="131550"/>
              <a:ext cx="2071350" cy="2071069"/>
            </a:xfrm>
            <a:custGeom>
              <a:avLst/>
              <a:gdLst/>
              <a:ahLst/>
              <a:cxnLst/>
              <a:rect l="l" t="t" r="r" b="b"/>
              <a:pathLst>
                <a:path w="19681" h="21600" extrusionOk="0">
                  <a:moveTo>
                    <a:pt x="9840" y="0"/>
                  </a:moveTo>
                  <a:cubicBezTo>
                    <a:pt x="7321" y="0"/>
                    <a:pt x="4803" y="1053"/>
                    <a:pt x="2879" y="3160"/>
                  </a:cubicBezTo>
                  <a:cubicBezTo>
                    <a:pt x="-960" y="7384"/>
                    <a:pt x="-960" y="14219"/>
                    <a:pt x="2879" y="18432"/>
                  </a:cubicBezTo>
                  <a:cubicBezTo>
                    <a:pt x="4803" y="20544"/>
                    <a:pt x="7321" y="21600"/>
                    <a:pt x="9840" y="21600"/>
                  </a:cubicBezTo>
                  <a:cubicBezTo>
                    <a:pt x="12359" y="21600"/>
                    <a:pt x="14877" y="20544"/>
                    <a:pt x="16802" y="18432"/>
                  </a:cubicBezTo>
                  <a:cubicBezTo>
                    <a:pt x="20640" y="14219"/>
                    <a:pt x="20640" y="7384"/>
                    <a:pt x="16802" y="3160"/>
                  </a:cubicBezTo>
                  <a:cubicBezTo>
                    <a:pt x="14877" y="1053"/>
                    <a:pt x="12359" y="0"/>
                    <a:pt x="984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64"/>
            <p:cNvSpPr/>
            <p:nvPr/>
          </p:nvSpPr>
          <p:spPr>
            <a:xfrm>
              <a:off x="316498" y="0"/>
              <a:ext cx="2334395" cy="2334395"/>
            </a:xfrm>
            <a:custGeom>
              <a:avLst/>
              <a:gdLst/>
              <a:ahLst/>
              <a:cxnLst/>
              <a:rect l="l" t="t" r="r" b="b"/>
              <a:pathLst>
                <a:path w="21600" h="21600" extrusionOk="0">
                  <a:moveTo>
                    <a:pt x="10800" y="104"/>
                  </a:moveTo>
                  <a:cubicBezTo>
                    <a:pt x="16695" y="104"/>
                    <a:pt x="21497" y="4906"/>
                    <a:pt x="21497" y="10800"/>
                  </a:cubicBezTo>
                  <a:cubicBezTo>
                    <a:pt x="21497" y="16694"/>
                    <a:pt x="16695" y="21496"/>
                    <a:pt x="10800" y="21496"/>
                  </a:cubicBezTo>
                  <a:cubicBezTo>
                    <a:pt x="4906" y="21496"/>
                    <a:pt x="104" y="16694"/>
                    <a:pt x="104" y="10800"/>
                  </a:cubicBezTo>
                  <a:cubicBezTo>
                    <a:pt x="104" y="4906"/>
                    <a:pt x="4906" y="104"/>
                    <a:pt x="10800" y="104"/>
                  </a:cubicBezTo>
                  <a:close/>
                  <a:moveTo>
                    <a:pt x="10800" y="0"/>
                  </a:moveTo>
                  <a:cubicBezTo>
                    <a:pt x="9341" y="0"/>
                    <a:pt x="7928" y="292"/>
                    <a:pt x="6601" y="848"/>
                  </a:cubicBezTo>
                  <a:cubicBezTo>
                    <a:pt x="5311" y="1394"/>
                    <a:pt x="4162" y="2175"/>
                    <a:pt x="3164" y="3164"/>
                  </a:cubicBezTo>
                  <a:cubicBezTo>
                    <a:pt x="2175" y="4152"/>
                    <a:pt x="1394" y="5311"/>
                    <a:pt x="848" y="6601"/>
                  </a:cubicBezTo>
                  <a:cubicBezTo>
                    <a:pt x="292" y="7928"/>
                    <a:pt x="0" y="9341"/>
                    <a:pt x="0" y="10800"/>
                  </a:cubicBezTo>
                  <a:cubicBezTo>
                    <a:pt x="0" y="12259"/>
                    <a:pt x="292" y="13672"/>
                    <a:pt x="848" y="14999"/>
                  </a:cubicBezTo>
                  <a:cubicBezTo>
                    <a:pt x="1394" y="16289"/>
                    <a:pt x="2175" y="17448"/>
                    <a:pt x="3164" y="18436"/>
                  </a:cubicBezTo>
                  <a:cubicBezTo>
                    <a:pt x="4152" y="19425"/>
                    <a:pt x="5311" y="20206"/>
                    <a:pt x="6601" y="20753"/>
                  </a:cubicBezTo>
                  <a:cubicBezTo>
                    <a:pt x="7928" y="21308"/>
                    <a:pt x="9341" y="21600"/>
                    <a:pt x="10800" y="21600"/>
                  </a:cubicBezTo>
                  <a:cubicBezTo>
                    <a:pt x="12260" y="21600"/>
                    <a:pt x="13672" y="21308"/>
                    <a:pt x="14999" y="20753"/>
                  </a:cubicBezTo>
                  <a:cubicBezTo>
                    <a:pt x="16290" y="20206"/>
                    <a:pt x="17448" y="19425"/>
                    <a:pt x="18436" y="18436"/>
                  </a:cubicBezTo>
                  <a:cubicBezTo>
                    <a:pt x="19425" y="17448"/>
                    <a:pt x="20206" y="16289"/>
                    <a:pt x="20753" y="14999"/>
                  </a:cubicBezTo>
                  <a:cubicBezTo>
                    <a:pt x="21308" y="13672"/>
                    <a:pt x="21600" y="12259"/>
                    <a:pt x="21600" y="10800"/>
                  </a:cubicBezTo>
                  <a:cubicBezTo>
                    <a:pt x="21600" y="9341"/>
                    <a:pt x="21308" y="7928"/>
                    <a:pt x="20753" y="6601"/>
                  </a:cubicBezTo>
                  <a:cubicBezTo>
                    <a:pt x="20206" y="5311"/>
                    <a:pt x="19425" y="4152"/>
                    <a:pt x="18436" y="3164"/>
                  </a:cubicBezTo>
                  <a:cubicBezTo>
                    <a:pt x="17448" y="2175"/>
                    <a:pt x="16290" y="1394"/>
                    <a:pt x="14999" y="848"/>
                  </a:cubicBezTo>
                  <a:cubicBezTo>
                    <a:pt x="13672" y="292"/>
                    <a:pt x="12260" y="0"/>
                    <a:pt x="10800"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64"/>
            <p:cNvSpPr/>
            <p:nvPr/>
          </p:nvSpPr>
          <p:spPr>
            <a:xfrm>
              <a:off x="0" y="1573142"/>
              <a:ext cx="2967420" cy="895759"/>
            </a:xfrm>
            <a:custGeom>
              <a:avLst/>
              <a:gdLst/>
              <a:ahLst/>
              <a:cxnLst/>
              <a:rect l="l" t="t" r="r" b="b"/>
              <a:pathLst>
                <a:path w="20809" h="21600" extrusionOk="0">
                  <a:moveTo>
                    <a:pt x="7384" y="0"/>
                  </a:moveTo>
                  <a:cubicBezTo>
                    <a:pt x="6946" y="0"/>
                    <a:pt x="6505" y="330"/>
                    <a:pt x="6137" y="1130"/>
                  </a:cubicBezTo>
                  <a:cubicBezTo>
                    <a:pt x="5631" y="2284"/>
                    <a:pt x="5331" y="4173"/>
                    <a:pt x="4889" y="5597"/>
                  </a:cubicBezTo>
                  <a:cubicBezTo>
                    <a:pt x="4682" y="6234"/>
                    <a:pt x="4425" y="6578"/>
                    <a:pt x="4232" y="7216"/>
                  </a:cubicBezTo>
                  <a:cubicBezTo>
                    <a:pt x="4025" y="7878"/>
                    <a:pt x="3932" y="8762"/>
                    <a:pt x="3647" y="9155"/>
                  </a:cubicBezTo>
                  <a:cubicBezTo>
                    <a:pt x="3162" y="9792"/>
                    <a:pt x="2598" y="9719"/>
                    <a:pt x="2084" y="9916"/>
                  </a:cubicBezTo>
                  <a:cubicBezTo>
                    <a:pt x="1613" y="10112"/>
                    <a:pt x="1135" y="10553"/>
                    <a:pt x="735" y="11461"/>
                  </a:cubicBezTo>
                  <a:cubicBezTo>
                    <a:pt x="101" y="12958"/>
                    <a:pt x="-292" y="15829"/>
                    <a:pt x="272" y="18111"/>
                  </a:cubicBezTo>
                  <a:cubicBezTo>
                    <a:pt x="507" y="19019"/>
                    <a:pt x="843" y="19534"/>
                    <a:pt x="1185" y="19951"/>
                  </a:cubicBezTo>
                  <a:cubicBezTo>
                    <a:pt x="2460" y="21435"/>
                    <a:pt x="3834" y="21600"/>
                    <a:pt x="5186" y="21600"/>
                  </a:cubicBezTo>
                  <a:cubicBezTo>
                    <a:pt x="5332" y="21600"/>
                    <a:pt x="5478" y="21598"/>
                    <a:pt x="5624" y="21595"/>
                  </a:cubicBezTo>
                  <a:cubicBezTo>
                    <a:pt x="8828" y="21595"/>
                    <a:pt x="12031" y="21571"/>
                    <a:pt x="15236" y="21547"/>
                  </a:cubicBezTo>
                  <a:cubicBezTo>
                    <a:pt x="16770" y="21547"/>
                    <a:pt x="18340" y="21497"/>
                    <a:pt x="19767" y="19633"/>
                  </a:cubicBezTo>
                  <a:cubicBezTo>
                    <a:pt x="20602" y="18504"/>
                    <a:pt x="21308" y="15461"/>
                    <a:pt x="20345" y="13032"/>
                  </a:cubicBezTo>
                  <a:cubicBezTo>
                    <a:pt x="20038" y="12246"/>
                    <a:pt x="19660" y="11927"/>
                    <a:pt x="19289" y="11559"/>
                  </a:cubicBezTo>
                  <a:cubicBezTo>
                    <a:pt x="18925" y="11216"/>
                    <a:pt x="18546" y="10799"/>
                    <a:pt x="18268" y="9891"/>
                  </a:cubicBezTo>
                  <a:cubicBezTo>
                    <a:pt x="17976" y="8934"/>
                    <a:pt x="17811" y="7510"/>
                    <a:pt x="17455" y="6823"/>
                  </a:cubicBezTo>
                  <a:cubicBezTo>
                    <a:pt x="17288" y="6495"/>
                    <a:pt x="17109" y="6389"/>
                    <a:pt x="16925" y="6389"/>
                  </a:cubicBezTo>
                  <a:cubicBezTo>
                    <a:pt x="16629" y="6389"/>
                    <a:pt x="16321" y="6664"/>
                    <a:pt x="16035" y="6726"/>
                  </a:cubicBezTo>
                  <a:cubicBezTo>
                    <a:pt x="15996" y="6733"/>
                    <a:pt x="15957" y="6736"/>
                    <a:pt x="15918" y="6736"/>
                  </a:cubicBezTo>
                  <a:cubicBezTo>
                    <a:pt x="15532" y="6736"/>
                    <a:pt x="15103" y="6407"/>
                    <a:pt x="14786" y="5695"/>
                  </a:cubicBezTo>
                  <a:cubicBezTo>
                    <a:pt x="14129" y="4198"/>
                    <a:pt x="13887" y="811"/>
                    <a:pt x="13123" y="174"/>
                  </a:cubicBezTo>
                  <a:cubicBezTo>
                    <a:pt x="13042" y="105"/>
                    <a:pt x="12960" y="75"/>
                    <a:pt x="12880" y="75"/>
                  </a:cubicBezTo>
                  <a:cubicBezTo>
                    <a:pt x="12411" y="75"/>
                    <a:pt x="11959" y="1102"/>
                    <a:pt x="11496" y="1646"/>
                  </a:cubicBezTo>
                  <a:cubicBezTo>
                    <a:pt x="11248" y="1946"/>
                    <a:pt x="11020" y="2066"/>
                    <a:pt x="10802" y="2066"/>
                  </a:cubicBezTo>
                  <a:cubicBezTo>
                    <a:pt x="10325" y="2066"/>
                    <a:pt x="9891" y="1496"/>
                    <a:pt x="9377" y="1008"/>
                  </a:cubicBezTo>
                  <a:cubicBezTo>
                    <a:pt x="8835" y="493"/>
                    <a:pt x="8157" y="149"/>
                    <a:pt x="7600" y="26"/>
                  </a:cubicBezTo>
                  <a:cubicBezTo>
                    <a:pt x="7528" y="9"/>
                    <a:pt x="7456" y="0"/>
                    <a:pt x="7384"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64"/>
            <p:cNvSpPr/>
            <p:nvPr/>
          </p:nvSpPr>
          <p:spPr>
            <a:xfrm>
              <a:off x="566898" y="1690233"/>
              <a:ext cx="12701" cy="14268"/>
            </a:xfrm>
            <a:custGeom>
              <a:avLst/>
              <a:gdLst/>
              <a:ahLst/>
              <a:cxnLst/>
              <a:rect l="l" t="t" r="r" b="b"/>
              <a:pathLst>
                <a:path w="15274" h="21600" extrusionOk="0">
                  <a:moveTo>
                    <a:pt x="4474" y="0"/>
                  </a:moveTo>
                  <a:cubicBezTo>
                    <a:pt x="-6326" y="7735"/>
                    <a:pt x="4474" y="15422"/>
                    <a:pt x="15274" y="21600"/>
                  </a:cubicBezTo>
                  <a:cubicBezTo>
                    <a:pt x="15274" y="13865"/>
                    <a:pt x="4474" y="7735"/>
                    <a:pt x="4474"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64"/>
            <p:cNvSpPr/>
            <p:nvPr/>
          </p:nvSpPr>
          <p:spPr>
            <a:xfrm>
              <a:off x="561766" y="1692290"/>
              <a:ext cx="16259" cy="79367"/>
            </a:xfrm>
            <a:custGeom>
              <a:avLst/>
              <a:gdLst/>
              <a:ahLst/>
              <a:cxnLst/>
              <a:rect l="l" t="t" r="r" b="b"/>
              <a:pathLst>
                <a:path w="21600" h="21600" extrusionOk="0">
                  <a:moveTo>
                    <a:pt x="0" y="0"/>
                  </a:moveTo>
                  <a:cubicBezTo>
                    <a:pt x="1323" y="7197"/>
                    <a:pt x="4055" y="14394"/>
                    <a:pt x="6745" y="21600"/>
                  </a:cubicBezTo>
                  <a:lnTo>
                    <a:pt x="21600" y="21320"/>
                  </a:lnTo>
                  <a:cubicBezTo>
                    <a:pt x="18911" y="15785"/>
                    <a:pt x="17545" y="9969"/>
                    <a:pt x="16221" y="4154"/>
                  </a:cubicBezTo>
                  <a:cubicBezTo>
                    <a:pt x="10800" y="2763"/>
                    <a:pt x="5379" y="1382"/>
                    <a:pt x="0" y="0"/>
                  </a:cubicBez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64"/>
            <p:cNvSpPr/>
            <p:nvPr/>
          </p:nvSpPr>
          <p:spPr>
            <a:xfrm>
              <a:off x="922771" y="985306"/>
              <a:ext cx="12701" cy="12701"/>
            </a:xfrm>
            <a:custGeom>
              <a:avLst/>
              <a:gdLst/>
              <a:ahLst/>
              <a:cxnLst/>
              <a:rect l="l" t="t" r="r" b="b"/>
              <a:pathLst>
                <a:path w="21600" h="21600" extrusionOk="0">
                  <a:moveTo>
                    <a:pt x="16157" y="0"/>
                  </a:moveTo>
                  <a:cubicBezTo>
                    <a:pt x="10715" y="7200"/>
                    <a:pt x="5443" y="14400"/>
                    <a:pt x="0" y="21600"/>
                  </a:cubicBezTo>
                  <a:cubicBezTo>
                    <a:pt x="10715" y="21600"/>
                    <a:pt x="16157" y="21600"/>
                    <a:pt x="21600" y="19175"/>
                  </a:cubicBezTo>
                  <a:lnTo>
                    <a:pt x="16157" y="0"/>
                  </a:lnTo>
                  <a:close/>
                </a:path>
              </a:pathLst>
            </a:custGeom>
            <a:solidFill>
              <a:srgbClr val="63A5C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64"/>
            <p:cNvSpPr/>
            <p:nvPr/>
          </p:nvSpPr>
          <p:spPr>
            <a:xfrm>
              <a:off x="569651" y="1702214"/>
              <a:ext cx="12701" cy="12701"/>
            </a:xfrm>
            <a:custGeom>
              <a:avLst/>
              <a:gdLst/>
              <a:ahLst/>
              <a:cxnLst/>
              <a:rect l="l" t="t" r="r" b="b"/>
              <a:pathLst>
                <a:path w="21600" h="21600" extrusionOk="0">
                  <a:moveTo>
                    <a:pt x="0" y="0"/>
                  </a:moveTo>
                  <a:cubicBezTo>
                    <a:pt x="0" y="2647"/>
                    <a:pt x="0" y="5379"/>
                    <a:pt x="0" y="8111"/>
                  </a:cubicBezTo>
                  <a:cubicBezTo>
                    <a:pt x="5314" y="10757"/>
                    <a:pt x="10800" y="16221"/>
                    <a:pt x="21600" y="21600"/>
                  </a:cubicBezTo>
                  <a:cubicBezTo>
                    <a:pt x="10800" y="13489"/>
                    <a:pt x="5314" y="5379"/>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64"/>
            <p:cNvSpPr/>
            <p:nvPr/>
          </p:nvSpPr>
          <p:spPr>
            <a:xfrm>
              <a:off x="681845" y="495578"/>
              <a:ext cx="270167" cy="379582"/>
            </a:xfrm>
            <a:custGeom>
              <a:avLst/>
              <a:gdLst/>
              <a:ahLst/>
              <a:cxnLst/>
              <a:rect l="l" t="t" r="r" b="b"/>
              <a:pathLst>
                <a:path w="21480" h="21600" extrusionOk="0">
                  <a:moveTo>
                    <a:pt x="11082" y="0"/>
                  </a:moveTo>
                  <a:cubicBezTo>
                    <a:pt x="9465" y="2317"/>
                    <a:pt x="7927" y="4749"/>
                    <a:pt x="6553" y="7296"/>
                  </a:cubicBezTo>
                  <a:cubicBezTo>
                    <a:pt x="4126" y="11755"/>
                    <a:pt x="1942" y="16445"/>
                    <a:pt x="0" y="21600"/>
                  </a:cubicBezTo>
                  <a:cubicBezTo>
                    <a:pt x="404" y="21368"/>
                    <a:pt x="807" y="21194"/>
                    <a:pt x="1293" y="20962"/>
                  </a:cubicBezTo>
                  <a:cubicBezTo>
                    <a:pt x="1699" y="20788"/>
                    <a:pt x="2103" y="20614"/>
                    <a:pt x="2588" y="20384"/>
                  </a:cubicBezTo>
                  <a:cubicBezTo>
                    <a:pt x="8413" y="17488"/>
                    <a:pt x="14723" y="15114"/>
                    <a:pt x="21278" y="13260"/>
                  </a:cubicBezTo>
                  <a:cubicBezTo>
                    <a:pt x="21521" y="12450"/>
                    <a:pt x="21600" y="11640"/>
                    <a:pt x="21196" y="10770"/>
                  </a:cubicBezTo>
                  <a:cubicBezTo>
                    <a:pt x="20144" y="8455"/>
                    <a:pt x="17635" y="8685"/>
                    <a:pt x="15694" y="7296"/>
                  </a:cubicBezTo>
                  <a:cubicBezTo>
                    <a:pt x="13430" y="5676"/>
                    <a:pt x="15372" y="2432"/>
                    <a:pt x="12781" y="810"/>
                  </a:cubicBezTo>
                  <a:cubicBezTo>
                    <a:pt x="12217" y="463"/>
                    <a:pt x="11568" y="232"/>
                    <a:pt x="1108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64"/>
            <p:cNvSpPr/>
            <p:nvPr/>
          </p:nvSpPr>
          <p:spPr>
            <a:xfrm>
              <a:off x="444739" y="488703"/>
              <a:ext cx="365316" cy="599111"/>
            </a:xfrm>
            <a:custGeom>
              <a:avLst/>
              <a:gdLst/>
              <a:ahLst/>
              <a:cxnLst/>
              <a:rect l="l" t="t" r="r" b="b"/>
              <a:pathLst>
                <a:path w="21600" h="21600" extrusionOk="0">
                  <a:moveTo>
                    <a:pt x="20490" y="0"/>
                  </a:moveTo>
                  <a:cubicBezTo>
                    <a:pt x="18363" y="0"/>
                    <a:pt x="16499" y="1106"/>
                    <a:pt x="15161" y="2266"/>
                  </a:cubicBezTo>
                  <a:cubicBezTo>
                    <a:pt x="14139" y="3146"/>
                    <a:pt x="12756" y="3257"/>
                    <a:pt x="11251" y="3294"/>
                  </a:cubicBezTo>
                  <a:cubicBezTo>
                    <a:pt x="10771" y="3294"/>
                    <a:pt x="10286" y="3281"/>
                    <a:pt x="9809" y="3281"/>
                  </a:cubicBezTo>
                  <a:cubicBezTo>
                    <a:pt x="8073" y="3281"/>
                    <a:pt x="6444" y="3440"/>
                    <a:pt x="5595" y="4907"/>
                  </a:cubicBezTo>
                  <a:cubicBezTo>
                    <a:pt x="4332" y="6998"/>
                    <a:pt x="5837" y="9127"/>
                    <a:pt x="3068" y="10925"/>
                  </a:cubicBezTo>
                  <a:cubicBezTo>
                    <a:pt x="1925" y="11621"/>
                    <a:pt x="481" y="12208"/>
                    <a:pt x="0" y="13163"/>
                  </a:cubicBezTo>
                  <a:cubicBezTo>
                    <a:pt x="4212" y="15547"/>
                    <a:pt x="7822" y="18445"/>
                    <a:pt x="10349" y="21600"/>
                  </a:cubicBezTo>
                  <a:cubicBezTo>
                    <a:pt x="11190" y="19143"/>
                    <a:pt x="12034" y="16868"/>
                    <a:pt x="12995" y="14666"/>
                  </a:cubicBezTo>
                  <a:lnTo>
                    <a:pt x="12815" y="14556"/>
                  </a:lnTo>
                  <a:lnTo>
                    <a:pt x="12995" y="14446"/>
                  </a:lnTo>
                  <a:cubicBezTo>
                    <a:pt x="12575" y="10667"/>
                    <a:pt x="11071" y="6998"/>
                    <a:pt x="8483" y="3550"/>
                  </a:cubicBezTo>
                  <a:lnTo>
                    <a:pt x="9085" y="3367"/>
                  </a:lnTo>
                  <a:cubicBezTo>
                    <a:pt x="11491" y="6595"/>
                    <a:pt x="12995" y="9970"/>
                    <a:pt x="13537" y="13493"/>
                  </a:cubicBezTo>
                  <a:cubicBezTo>
                    <a:pt x="14981" y="10337"/>
                    <a:pt x="16546" y="7476"/>
                    <a:pt x="18290" y="4724"/>
                  </a:cubicBezTo>
                  <a:cubicBezTo>
                    <a:pt x="19313" y="3109"/>
                    <a:pt x="20456" y="1569"/>
                    <a:pt x="21600" y="101"/>
                  </a:cubicBezTo>
                  <a:cubicBezTo>
                    <a:pt x="21224" y="31"/>
                    <a:pt x="20853" y="0"/>
                    <a:pt x="2049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64"/>
            <p:cNvSpPr/>
            <p:nvPr/>
          </p:nvSpPr>
          <p:spPr>
            <a:xfrm>
              <a:off x="571417" y="1226207"/>
              <a:ext cx="289503" cy="464027"/>
            </a:xfrm>
            <a:custGeom>
              <a:avLst/>
              <a:gdLst/>
              <a:ahLst/>
              <a:cxnLst/>
              <a:rect l="l" t="t" r="r" b="b"/>
              <a:pathLst>
                <a:path w="21411" h="21600" extrusionOk="0">
                  <a:moveTo>
                    <a:pt x="21411" y="0"/>
                  </a:moveTo>
                  <a:cubicBezTo>
                    <a:pt x="13885" y="1279"/>
                    <a:pt x="6886" y="3600"/>
                    <a:pt x="1016" y="6774"/>
                  </a:cubicBezTo>
                  <a:cubicBezTo>
                    <a:pt x="113" y="11890"/>
                    <a:pt x="-189" y="16863"/>
                    <a:pt x="113" y="21600"/>
                  </a:cubicBezTo>
                  <a:cubicBezTo>
                    <a:pt x="488" y="20369"/>
                    <a:pt x="3124" y="18854"/>
                    <a:pt x="3951" y="18048"/>
                  </a:cubicBezTo>
                  <a:cubicBezTo>
                    <a:pt x="6361" y="15774"/>
                    <a:pt x="9144" y="14021"/>
                    <a:pt x="12304" y="12222"/>
                  </a:cubicBezTo>
                  <a:cubicBezTo>
                    <a:pt x="13735" y="11417"/>
                    <a:pt x="14940" y="10279"/>
                    <a:pt x="14562" y="9096"/>
                  </a:cubicBezTo>
                  <a:cubicBezTo>
                    <a:pt x="14336" y="8337"/>
                    <a:pt x="13509" y="7721"/>
                    <a:pt x="13433" y="6964"/>
                  </a:cubicBezTo>
                  <a:cubicBezTo>
                    <a:pt x="13134" y="4833"/>
                    <a:pt x="17048" y="3790"/>
                    <a:pt x="19153" y="2653"/>
                  </a:cubicBezTo>
                  <a:cubicBezTo>
                    <a:pt x="20660" y="1847"/>
                    <a:pt x="21261" y="948"/>
                    <a:pt x="2141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64"/>
            <p:cNvSpPr/>
            <p:nvPr/>
          </p:nvSpPr>
          <p:spPr>
            <a:xfrm>
              <a:off x="586187" y="996235"/>
              <a:ext cx="340894" cy="360238"/>
            </a:xfrm>
            <a:custGeom>
              <a:avLst/>
              <a:gdLst/>
              <a:ahLst/>
              <a:cxnLst/>
              <a:rect l="l" t="t" r="r" b="b"/>
              <a:pathLst>
                <a:path w="21600" h="21600" extrusionOk="0">
                  <a:moveTo>
                    <a:pt x="21600" y="0"/>
                  </a:moveTo>
                  <a:cubicBezTo>
                    <a:pt x="14893" y="1098"/>
                    <a:pt x="8252" y="3478"/>
                    <a:pt x="2514" y="6955"/>
                  </a:cubicBezTo>
                  <a:cubicBezTo>
                    <a:pt x="2256" y="8237"/>
                    <a:pt x="1997" y="9458"/>
                    <a:pt x="1741" y="10801"/>
                  </a:cubicBezTo>
                  <a:cubicBezTo>
                    <a:pt x="1030" y="14462"/>
                    <a:pt x="450" y="18061"/>
                    <a:pt x="0" y="21600"/>
                  </a:cubicBezTo>
                  <a:cubicBezTo>
                    <a:pt x="5094" y="17573"/>
                    <a:pt x="11025" y="14645"/>
                    <a:pt x="17473" y="13057"/>
                  </a:cubicBezTo>
                  <a:cubicBezTo>
                    <a:pt x="17408" y="12021"/>
                    <a:pt x="17151" y="10861"/>
                    <a:pt x="16893" y="9641"/>
                  </a:cubicBezTo>
                  <a:cubicBezTo>
                    <a:pt x="16119" y="6223"/>
                    <a:pt x="19472" y="4088"/>
                    <a:pt x="20955" y="1464"/>
                  </a:cubicBezTo>
                  <a:cubicBezTo>
                    <a:pt x="21276" y="977"/>
                    <a:pt x="21470" y="487"/>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64"/>
            <p:cNvSpPr/>
            <p:nvPr/>
          </p:nvSpPr>
          <p:spPr>
            <a:xfrm>
              <a:off x="628923" y="742871"/>
              <a:ext cx="316473" cy="355129"/>
            </a:xfrm>
            <a:custGeom>
              <a:avLst/>
              <a:gdLst/>
              <a:ahLst/>
              <a:cxnLst/>
              <a:rect l="l" t="t" r="r" b="b"/>
              <a:pathLst>
                <a:path w="21600" h="21600" extrusionOk="0">
                  <a:moveTo>
                    <a:pt x="21600" y="0"/>
                  </a:moveTo>
                  <a:cubicBezTo>
                    <a:pt x="16183" y="1917"/>
                    <a:pt x="11042" y="4393"/>
                    <a:pt x="6250" y="7304"/>
                  </a:cubicBezTo>
                  <a:cubicBezTo>
                    <a:pt x="5834" y="7550"/>
                    <a:pt x="5417" y="7798"/>
                    <a:pt x="5138" y="7984"/>
                  </a:cubicBezTo>
                  <a:cubicBezTo>
                    <a:pt x="4445" y="8355"/>
                    <a:pt x="3888" y="8664"/>
                    <a:pt x="3263" y="9160"/>
                  </a:cubicBezTo>
                  <a:cubicBezTo>
                    <a:pt x="2083" y="13059"/>
                    <a:pt x="1042" y="17144"/>
                    <a:pt x="0" y="21600"/>
                  </a:cubicBezTo>
                  <a:cubicBezTo>
                    <a:pt x="6250" y="18135"/>
                    <a:pt x="13266" y="15782"/>
                    <a:pt x="20488" y="14668"/>
                  </a:cubicBezTo>
                  <a:lnTo>
                    <a:pt x="20558" y="14853"/>
                  </a:lnTo>
                  <a:cubicBezTo>
                    <a:pt x="20767" y="13925"/>
                    <a:pt x="20696" y="12997"/>
                    <a:pt x="20210" y="12131"/>
                  </a:cubicBezTo>
                  <a:cubicBezTo>
                    <a:pt x="19100" y="10026"/>
                    <a:pt x="16600" y="9035"/>
                    <a:pt x="17709" y="6436"/>
                  </a:cubicBezTo>
                  <a:cubicBezTo>
                    <a:pt x="18613" y="4331"/>
                    <a:pt x="20628" y="2228"/>
                    <a:pt x="2160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64"/>
            <p:cNvSpPr/>
            <p:nvPr/>
          </p:nvSpPr>
          <p:spPr>
            <a:xfrm>
              <a:off x="399405" y="866998"/>
              <a:ext cx="217308" cy="825293"/>
            </a:xfrm>
            <a:custGeom>
              <a:avLst/>
              <a:gdLst/>
              <a:ahLst/>
              <a:cxnLst/>
              <a:rect l="l" t="t" r="r" b="b"/>
              <a:pathLst>
                <a:path w="20055" h="21600" extrusionOk="0">
                  <a:moveTo>
                    <a:pt x="3902" y="0"/>
                  </a:moveTo>
                  <a:cubicBezTo>
                    <a:pt x="3713" y="320"/>
                    <a:pt x="3713" y="666"/>
                    <a:pt x="3902" y="1013"/>
                  </a:cubicBezTo>
                  <a:cubicBezTo>
                    <a:pt x="4089" y="1598"/>
                    <a:pt x="4466" y="2211"/>
                    <a:pt x="5121" y="2770"/>
                  </a:cubicBezTo>
                  <a:cubicBezTo>
                    <a:pt x="5780" y="3382"/>
                    <a:pt x="7283" y="4022"/>
                    <a:pt x="7001" y="4688"/>
                  </a:cubicBezTo>
                  <a:cubicBezTo>
                    <a:pt x="6812" y="5300"/>
                    <a:pt x="5121" y="5753"/>
                    <a:pt x="3526" y="6206"/>
                  </a:cubicBezTo>
                  <a:cubicBezTo>
                    <a:pt x="332" y="7111"/>
                    <a:pt x="-982" y="8523"/>
                    <a:pt x="804" y="9748"/>
                  </a:cubicBezTo>
                  <a:cubicBezTo>
                    <a:pt x="2022" y="10520"/>
                    <a:pt x="5121" y="11346"/>
                    <a:pt x="4276" y="12278"/>
                  </a:cubicBezTo>
                  <a:cubicBezTo>
                    <a:pt x="3902" y="12784"/>
                    <a:pt x="2212" y="13103"/>
                    <a:pt x="1367" y="13557"/>
                  </a:cubicBezTo>
                  <a:cubicBezTo>
                    <a:pt x="-1545" y="15021"/>
                    <a:pt x="2681" y="16779"/>
                    <a:pt x="5403" y="17951"/>
                  </a:cubicBezTo>
                  <a:cubicBezTo>
                    <a:pt x="8410" y="19229"/>
                    <a:pt x="11696" y="20402"/>
                    <a:pt x="14984" y="21600"/>
                  </a:cubicBezTo>
                  <a:cubicBezTo>
                    <a:pt x="14608" y="18937"/>
                    <a:pt x="14984" y="16166"/>
                    <a:pt x="16016" y="13317"/>
                  </a:cubicBezTo>
                  <a:lnTo>
                    <a:pt x="15734" y="13317"/>
                  </a:lnTo>
                  <a:cubicBezTo>
                    <a:pt x="15171" y="12571"/>
                    <a:pt x="14231" y="11825"/>
                    <a:pt x="12822" y="11159"/>
                  </a:cubicBezTo>
                  <a:cubicBezTo>
                    <a:pt x="11227" y="10360"/>
                    <a:pt x="9160" y="9668"/>
                    <a:pt x="7093" y="9002"/>
                  </a:cubicBezTo>
                  <a:cubicBezTo>
                    <a:pt x="5593" y="8497"/>
                    <a:pt x="3994" y="8017"/>
                    <a:pt x="2399" y="7537"/>
                  </a:cubicBezTo>
                  <a:lnTo>
                    <a:pt x="3149" y="7351"/>
                  </a:lnTo>
                  <a:cubicBezTo>
                    <a:pt x="4748" y="7830"/>
                    <a:pt x="6343" y="8310"/>
                    <a:pt x="7846" y="8816"/>
                  </a:cubicBezTo>
                  <a:cubicBezTo>
                    <a:pt x="9913" y="9481"/>
                    <a:pt x="12072" y="10200"/>
                    <a:pt x="13762" y="11026"/>
                  </a:cubicBezTo>
                  <a:cubicBezTo>
                    <a:pt x="14794" y="11533"/>
                    <a:pt x="15640" y="12092"/>
                    <a:pt x="16298" y="12678"/>
                  </a:cubicBezTo>
                  <a:cubicBezTo>
                    <a:pt x="16861" y="11159"/>
                    <a:pt x="17706" y="9615"/>
                    <a:pt x="18738" y="8017"/>
                  </a:cubicBezTo>
                  <a:cubicBezTo>
                    <a:pt x="19115" y="7431"/>
                    <a:pt x="19583" y="6818"/>
                    <a:pt x="19960" y="6259"/>
                  </a:cubicBezTo>
                  <a:lnTo>
                    <a:pt x="19960" y="6233"/>
                  </a:lnTo>
                  <a:cubicBezTo>
                    <a:pt x="19960" y="6233"/>
                    <a:pt x="19960" y="6206"/>
                    <a:pt x="20055" y="6179"/>
                  </a:cubicBezTo>
                  <a:lnTo>
                    <a:pt x="19865" y="6206"/>
                  </a:lnTo>
                  <a:cubicBezTo>
                    <a:pt x="16016" y="3862"/>
                    <a:pt x="10477" y="1732"/>
                    <a:pt x="390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64"/>
            <p:cNvSpPr/>
            <p:nvPr/>
          </p:nvSpPr>
          <p:spPr>
            <a:xfrm>
              <a:off x="560218" y="1364602"/>
              <a:ext cx="24941" cy="342951"/>
            </a:xfrm>
            <a:custGeom>
              <a:avLst/>
              <a:gdLst/>
              <a:ahLst/>
              <a:cxnLst/>
              <a:rect l="l" t="t" r="r" b="b"/>
              <a:pathLst>
                <a:path w="19608" h="21600" extrusionOk="0">
                  <a:moveTo>
                    <a:pt x="14808" y="0"/>
                  </a:moveTo>
                  <a:cubicBezTo>
                    <a:pt x="15616" y="192"/>
                    <a:pt x="16400" y="385"/>
                    <a:pt x="16400" y="577"/>
                  </a:cubicBezTo>
                  <a:lnTo>
                    <a:pt x="10008" y="706"/>
                  </a:lnTo>
                  <a:cubicBezTo>
                    <a:pt x="1216" y="7563"/>
                    <a:pt x="-1992" y="14229"/>
                    <a:pt x="1216" y="20639"/>
                  </a:cubicBezTo>
                  <a:cubicBezTo>
                    <a:pt x="4400" y="20958"/>
                    <a:pt x="7608" y="21278"/>
                    <a:pt x="10816" y="21600"/>
                  </a:cubicBezTo>
                  <a:cubicBezTo>
                    <a:pt x="10816" y="21535"/>
                    <a:pt x="10816" y="21470"/>
                    <a:pt x="10816" y="21408"/>
                  </a:cubicBezTo>
                  <a:cubicBezTo>
                    <a:pt x="9200" y="21086"/>
                    <a:pt x="9200" y="20831"/>
                    <a:pt x="10008" y="20509"/>
                  </a:cubicBezTo>
                  <a:cubicBezTo>
                    <a:pt x="6800" y="14100"/>
                    <a:pt x="10008" y="7371"/>
                    <a:pt x="19608" y="449"/>
                  </a:cubicBezTo>
                  <a:lnTo>
                    <a:pt x="14808"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64"/>
            <p:cNvSpPr/>
            <p:nvPr/>
          </p:nvSpPr>
          <p:spPr>
            <a:xfrm>
              <a:off x="657163" y="886097"/>
              <a:ext cx="12701" cy="12701"/>
            </a:xfrm>
            <a:custGeom>
              <a:avLst/>
              <a:gdLst/>
              <a:ahLst/>
              <a:cxnLst/>
              <a:rect l="l" t="t" r="r" b="b"/>
              <a:pathLst>
                <a:path w="21600" h="21600" extrusionOk="0">
                  <a:moveTo>
                    <a:pt x="16157" y="0"/>
                  </a:moveTo>
                  <a:lnTo>
                    <a:pt x="0" y="10800"/>
                  </a:lnTo>
                  <a:lnTo>
                    <a:pt x="16157" y="21600"/>
                  </a:lnTo>
                  <a:cubicBezTo>
                    <a:pt x="16157" y="17962"/>
                    <a:pt x="21600" y="10800"/>
                    <a:pt x="21600" y="3638"/>
                  </a:cubicBezTo>
                  <a:lnTo>
                    <a:pt x="16157" y="3638"/>
                  </a:lnTo>
                  <a:cubicBezTo>
                    <a:pt x="16157" y="3638"/>
                    <a:pt x="16157" y="0"/>
                    <a:pt x="1615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64"/>
            <p:cNvSpPr/>
            <p:nvPr/>
          </p:nvSpPr>
          <p:spPr>
            <a:xfrm>
              <a:off x="575755" y="1356473"/>
              <a:ext cx="12701" cy="15263"/>
            </a:xfrm>
            <a:custGeom>
              <a:avLst/>
              <a:gdLst/>
              <a:ahLst/>
              <a:cxnLst/>
              <a:rect l="l" t="t" r="r" b="b"/>
              <a:pathLst>
                <a:path w="21600" h="21600" extrusionOk="0">
                  <a:moveTo>
                    <a:pt x="21600" y="0"/>
                  </a:moveTo>
                  <a:cubicBezTo>
                    <a:pt x="16157" y="2865"/>
                    <a:pt x="8079" y="5775"/>
                    <a:pt x="0" y="8640"/>
                  </a:cubicBezTo>
                  <a:cubicBezTo>
                    <a:pt x="0" y="10095"/>
                    <a:pt x="2721" y="10095"/>
                    <a:pt x="2721" y="11505"/>
                  </a:cubicBezTo>
                  <a:lnTo>
                    <a:pt x="18879" y="21600"/>
                  </a:lnTo>
                  <a:cubicBezTo>
                    <a:pt x="18879" y="14415"/>
                    <a:pt x="18879" y="7185"/>
                    <a:pt x="2160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64"/>
            <p:cNvSpPr/>
            <p:nvPr/>
          </p:nvSpPr>
          <p:spPr>
            <a:xfrm>
              <a:off x="659203" y="882547"/>
              <a:ext cx="12701" cy="12701"/>
            </a:xfrm>
            <a:custGeom>
              <a:avLst/>
              <a:gdLst/>
              <a:ahLst/>
              <a:cxnLst/>
              <a:rect l="l" t="t" r="r" b="b"/>
              <a:pathLst>
                <a:path w="21600" h="21600" extrusionOk="0">
                  <a:moveTo>
                    <a:pt x="21600" y="0"/>
                  </a:moveTo>
                  <a:cubicBezTo>
                    <a:pt x="10800" y="7048"/>
                    <a:pt x="10800" y="14324"/>
                    <a:pt x="0" y="14324"/>
                  </a:cubicBezTo>
                  <a:cubicBezTo>
                    <a:pt x="0" y="14324"/>
                    <a:pt x="0" y="21600"/>
                    <a:pt x="0" y="21600"/>
                  </a:cubicBezTo>
                  <a:lnTo>
                    <a:pt x="10800" y="21600"/>
                  </a:lnTo>
                  <a:lnTo>
                    <a:pt x="21600" y="0"/>
                  </a:ln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64"/>
            <p:cNvSpPr/>
            <p:nvPr/>
          </p:nvSpPr>
          <p:spPr>
            <a:xfrm>
              <a:off x="441686" y="491499"/>
              <a:ext cx="507791" cy="871080"/>
            </a:xfrm>
            <a:custGeom>
              <a:avLst/>
              <a:gdLst/>
              <a:ahLst/>
              <a:cxnLst/>
              <a:rect l="l" t="t" r="r" b="b"/>
              <a:pathLst>
                <a:path w="21600" h="21600" extrusionOk="0">
                  <a:moveTo>
                    <a:pt x="15669" y="0"/>
                  </a:moveTo>
                  <a:cubicBezTo>
                    <a:pt x="14846" y="1010"/>
                    <a:pt x="14024" y="2069"/>
                    <a:pt x="13288" y="3180"/>
                  </a:cubicBezTo>
                  <a:cubicBezTo>
                    <a:pt x="12034" y="5072"/>
                    <a:pt x="10907" y="7040"/>
                    <a:pt x="9869" y="9211"/>
                  </a:cubicBezTo>
                  <a:cubicBezTo>
                    <a:pt x="9479" y="6788"/>
                    <a:pt x="8396" y="4467"/>
                    <a:pt x="6666" y="2246"/>
                  </a:cubicBezTo>
                  <a:lnTo>
                    <a:pt x="6233" y="2372"/>
                  </a:lnTo>
                  <a:cubicBezTo>
                    <a:pt x="8094" y="4744"/>
                    <a:pt x="9177" y="7267"/>
                    <a:pt x="9479" y="9867"/>
                  </a:cubicBezTo>
                  <a:cubicBezTo>
                    <a:pt x="9523" y="9867"/>
                    <a:pt x="9566" y="9841"/>
                    <a:pt x="9566" y="9816"/>
                  </a:cubicBezTo>
                  <a:lnTo>
                    <a:pt x="9566" y="9892"/>
                  </a:lnTo>
                  <a:cubicBezTo>
                    <a:pt x="9523" y="9942"/>
                    <a:pt x="9523" y="9992"/>
                    <a:pt x="9479" y="10043"/>
                  </a:cubicBezTo>
                  <a:cubicBezTo>
                    <a:pt x="8830" y="11532"/>
                    <a:pt x="8180" y="13097"/>
                    <a:pt x="7575" y="14787"/>
                  </a:cubicBezTo>
                  <a:cubicBezTo>
                    <a:pt x="5757" y="12617"/>
                    <a:pt x="3202" y="10624"/>
                    <a:pt x="130" y="9008"/>
                  </a:cubicBezTo>
                  <a:cubicBezTo>
                    <a:pt x="86" y="9034"/>
                    <a:pt x="86" y="9059"/>
                    <a:pt x="42" y="9110"/>
                  </a:cubicBezTo>
                  <a:cubicBezTo>
                    <a:pt x="42" y="9160"/>
                    <a:pt x="0" y="9236"/>
                    <a:pt x="0" y="9311"/>
                  </a:cubicBezTo>
                  <a:cubicBezTo>
                    <a:pt x="3073" y="10976"/>
                    <a:pt x="5627" y="12996"/>
                    <a:pt x="7358" y="15191"/>
                  </a:cubicBezTo>
                  <a:lnTo>
                    <a:pt x="7445" y="15165"/>
                  </a:lnTo>
                  <a:cubicBezTo>
                    <a:pt x="7445" y="15191"/>
                    <a:pt x="7445" y="15216"/>
                    <a:pt x="7401" y="15241"/>
                  </a:cubicBezTo>
                  <a:cubicBezTo>
                    <a:pt x="7228" y="15796"/>
                    <a:pt x="7056" y="16352"/>
                    <a:pt x="6838" y="16932"/>
                  </a:cubicBezTo>
                  <a:cubicBezTo>
                    <a:pt x="6363" y="18421"/>
                    <a:pt x="6017" y="19884"/>
                    <a:pt x="5713" y="21323"/>
                  </a:cubicBezTo>
                  <a:cubicBezTo>
                    <a:pt x="5757" y="21423"/>
                    <a:pt x="5799" y="21524"/>
                    <a:pt x="5843" y="21600"/>
                  </a:cubicBezTo>
                  <a:cubicBezTo>
                    <a:pt x="5929" y="21550"/>
                    <a:pt x="6059" y="21499"/>
                    <a:pt x="6189" y="21449"/>
                  </a:cubicBezTo>
                  <a:cubicBezTo>
                    <a:pt x="6449" y="19985"/>
                    <a:pt x="6838" y="18497"/>
                    <a:pt x="7315" y="16983"/>
                  </a:cubicBezTo>
                  <a:cubicBezTo>
                    <a:pt x="7487" y="16452"/>
                    <a:pt x="7661" y="15922"/>
                    <a:pt x="7835" y="15418"/>
                  </a:cubicBezTo>
                  <a:cubicBezTo>
                    <a:pt x="11730" y="13954"/>
                    <a:pt x="16145" y="12970"/>
                    <a:pt x="20691" y="12516"/>
                  </a:cubicBezTo>
                  <a:cubicBezTo>
                    <a:pt x="20733" y="12440"/>
                    <a:pt x="20733" y="12364"/>
                    <a:pt x="20777" y="12289"/>
                  </a:cubicBezTo>
                  <a:lnTo>
                    <a:pt x="20777" y="12239"/>
                  </a:lnTo>
                  <a:cubicBezTo>
                    <a:pt x="16275" y="12667"/>
                    <a:pt x="11860" y="13627"/>
                    <a:pt x="7965" y="15039"/>
                  </a:cubicBezTo>
                  <a:cubicBezTo>
                    <a:pt x="8614" y="13248"/>
                    <a:pt x="9307" y="11557"/>
                    <a:pt x="9998" y="9968"/>
                  </a:cubicBezTo>
                  <a:cubicBezTo>
                    <a:pt x="10388" y="9765"/>
                    <a:pt x="10735" y="9639"/>
                    <a:pt x="11167" y="9488"/>
                  </a:cubicBezTo>
                  <a:cubicBezTo>
                    <a:pt x="11384" y="9412"/>
                    <a:pt x="11600" y="9311"/>
                    <a:pt x="11860" y="9211"/>
                  </a:cubicBezTo>
                  <a:cubicBezTo>
                    <a:pt x="14846" y="8024"/>
                    <a:pt x="18050" y="7015"/>
                    <a:pt x="21426" y="6233"/>
                  </a:cubicBezTo>
                  <a:cubicBezTo>
                    <a:pt x="21513" y="6107"/>
                    <a:pt x="21556" y="6006"/>
                    <a:pt x="21600" y="5879"/>
                  </a:cubicBezTo>
                  <a:cubicBezTo>
                    <a:pt x="18093" y="6687"/>
                    <a:pt x="14717" y="7722"/>
                    <a:pt x="11600" y="8984"/>
                  </a:cubicBezTo>
                  <a:cubicBezTo>
                    <a:pt x="11341" y="9084"/>
                    <a:pt x="11125" y="9160"/>
                    <a:pt x="10907" y="9236"/>
                  </a:cubicBezTo>
                  <a:cubicBezTo>
                    <a:pt x="10648" y="9337"/>
                    <a:pt x="10432" y="9412"/>
                    <a:pt x="10216" y="9514"/>
                  </a:cubicBezTo>
                  <a:cubicBezTo>
                    <a:pt x="11254" y="7267"/>
                    <a:pt x="12423" y="5224"/>
                    <a:pt x="13722" y="3280"/>
                  </a:cubicBezTo>
                  <a:cubicBezTo>
                    <a:pt x="14457" y="2170"/>
                    <a:pt x="15280" y="1111"/>
                    <a:pt x="16145" y="101"/>
                  </a:cubicBezTo>
                  <a:cubicBezTo>
                    <a:pt x="15973" y="76"/>
                    <a:pt x="15843" y="25"/>
                    <a:pt x="15669"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64"/>
            <p:cNvSpPr/>
            <p:nvPr/>
          </p:nvSpPr>
          <p:spPr>
            <a:xfrm>
              <a:off x="585158" y="1213997"/>
              <a:ext cx="276790" cy="157739"/>
            </a:xfrm>
            <a:custGeom>
              <a:avLst/>
              <a:gdLst/>
              <a:ahLst/>
              <a:cxnLst/>
              <a:rect l="l" t="t" r="r" b="b"/>
              <a:pathLst>
                <a:path w="21600" h="21600" extrusionOk="0">
                  <a:moveTo>
                    <a:pt x="21600" y="0"/>
                  </a:moveTo>
                  <a:cubicBezTo>
                    <a:pt x="13739" y="3626"/>
                    <a:pt x="6354" y="10314"/>
                    <a:pt x="80" y="19510"/>
                  </a:cubicBezTo>
                  <a:cubicBezTo>
                    <a:pt x="80" y="20205"/>
                    <a:pt x="0" y="20905"/>
                    <a:pt x="0" y="21600"/>
                  </a:cubicBezTo>
                  <a:cubicBezTo>
                    <a:pt x="6194" y="12122"/>
                    <a:pt x="13578" y="5298"/>
                    <a:pt x="21520" y="1672"/>
                  </a:cubicBezTo>
                  <a:cubicBezTo>
                    <a:pt x="21520" y="1118"/>
                    <a:pt x="21600" y="559"/>
                    <a:pt x="21600"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64"/>
            <p:cNvSpPr/>
            <p:nvPr/>
          </p:nvSpPr>
          <p:spPr>
            <a:xfrm>
              <a:off x="425396" y="1147869"/>
              <a:ext cx="150605" cy="227948"/>
            </a:xfrm>
            <a:custGeom>
              <a:avLst/>
              <a:gdLst/>
              <a:ahLst/>
              <a:cxnLst/>
              <a:rect l="l" t="t" r="r" b="b"/>
              <a:pathLst>
                <a:path w="21600" h="21600" extrusionOk="0">
                  <a:moveTo>
                    <a:pt x="1313" y="0"/>
                  </a:moveTo>
                  <a:lnTo>
                    <a:pt x="0" y="673"/>
                  </a:lnTo>
                  <a:cubicBezTo>
                    <a:pt x="2479" y="2412"/>
                    <a:pt x="4963" y="4147"/>
                    <a:pt x="7295" y="5977"/>
                  </a:cubicBezTo>
                  <a:cubicBezTo>
                    <a:pt x="10507" y="8388"/>
                    <a:pt x="13719" y="10894"/>
                    <a:pt x="16346" y="13787"/>
                  </a:cubicBezTo>
                  <a:cubicBezTo>
                    <a:pt x="18388" y="16198"/>
                    <a:pt x="19849" y="18899"/>
                    <a:pt x="20724" y="21600"/>
                  </a:cubicBezTo>
                  <a:lnTo>
                    <a:pt x="21162" y="21503"/>
                  </a:lnTo>
                  <a:cubicBezTo>
                    <a:pt x="21310" y="20827"/>
                    <a:pt x="21453" y="20056"/>
                    <a:pt x="21600" y="19286"/>
                  </a:cubicBezTo>
                  <a:cubicBezTo>
                    <a:pt x="20577" y="17164"/>
                    <a:pt x="19263" y="15139"/>
                    <a:pt x="17660" y="13306"/>
                  </a:cubicBezTo>
                  <a:cubicBezTo>
                    <a:pt x="15180" y="10316"/>
                    <a:pt x="11821" y="7713"/>
                    <a:pt x="8609" y="5304"/>
                  </a:cubicBezTo>
                  <a:cubicBezTo>
                    <a:pt x="6129" y="3471"/>
                    <a:pt x="3650" y="1736"/>
                    <a:pt x="13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64"/>
            <p:cNvSpPr/>
            <p:nvPr/>
          </p:nvSpPr>
          <p:spPr>
            <a:xfrm>
              <a:off x="570662" y="1351396"/>
              <a:ext cx="12701" cy="24421"/>
            </a:xfrm>
            <a:custGeom>
              <a:avLst/>
              <a:gdLst/>
              <a:ahLst/>
              <a:cxnLst/>
              <a:rect l="l" t="t" r="r" b="b"/>
              <a:pathLst>
                <a:path w="21600" h="21600" extrusionOk="0">
                  <a:moveTo>
                    <a:pt x="8111" y="0"/>
                  </a:moveTo>
                  <a:cubicBezTo>
                    <a:pt x="5379" y="7191"/>
                    <a:pt x="2732" y="14381"/>
                    <a:pt x="0" y="21600"/>
                  </a:cubicBezTo>
                  <a:lnTo>
                    <a:pt x="21600" y="19781"/>
                  </a:lnTo>
                  <a:cubicBezTo>
                    <a:pt x="18953" y="17081"/>
                    <a:pt x="16221" y="14381"/>
                    <a:pt x="16221" y="11681"/>
                  </a:cubicBezTo>
                  <a:lnTo>
                    <a:pt x="13489" y="10800"/>
                  </a:lnTo>
                  <a:cubicBezTo>
                    <a:pt x="13489" y="10800"/>
                    <a:pt x="13489" y="9891"/>
                    <a:pt x="13489" y="9891"/>
                  </a:cubicBezTo>
                  <a:cubicBezTo>
                    <a:pt x="13489" y="6281"/>
                    <a:pt x="10843" y="3581"/>
                    <a:pt x="8111"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64"/>
            <p:cNvSpPr/>
            <p:nvPr/>
          </p:nvSpPr>
          <p:spPr>
            <a:xfrm>
              <a:off x="572188" y="1357240"/>
              <a:ext cx="12701" cy="12701"/>
            </a:xfrm>
            <a:custGeom>
              <a:avLst/>
              <a:gdLst/>
              <a:ahLst/>
              <a:cxnLst/>
              <a:rect l="l" t="t" r="r" b="b"/>
              <a:pathLst>
                <a:path w="21600" h="21600" extrusionOk="0">
                  <a:moveTo>
                    <a:pt x="0" y="0"/>
                  </a:moveTo>
                  <a:cubicBezTo>
                    <a:pt x="0" y="0"/>
                    <a:pt x="0" y="10971"/>
                    <a:pt x="0" y="10971"/>
                  </a:cubicBezTo>
                  <a:lnTo>
                    <a:pt x="21600" y="21600"/>
                  </a:lnTo>
                  <a:cubicBezTo>
                    <a:pt x="21600" y="10971"/>
                    <a:pt x="0" y="10971"/>
                    <a:pt x="0" y="0"/>
                  </a:cubicBezTo>
                  <a:close/>
                </a:path>
              </a:pathLst>
            </a:custGeom>
            <a:solidFill>
              <a:srgbClr val="7AC6E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64"/>
            <p:cNvSpPr/>
            <p:nvPr/>
          </p:nvSpPr>
          <p:spPr>
            <a:xfrm>
              <a:off x="117726" y="897910"/>
              <a:ext cx="499575" cy="858484"/>
            </a:xfrm>
            <a:custGeom>
              <a:avLst/>
              <a:gdLst/>
              <a:ahLst/>
              <a:cxnLst/>
              <a:rect l="l" t="t" r="r" b="b"/>
              <a:pathLst>
                <a:path w="20753" h="21600" extrusionOk="0">
                  <a:moveTo>
                    <a:pt x="4009" y="0"/>
                  </a:moveTo>
                  <a:cubicBezTo>
                    <a:pt x="3399" y="0"/>
                    <a:pt x="2786" y="163"/>
                    <a:pt x="2213" y="580"/>
                  </a:cubicBezTo>
                  <a:cubicBezTo>
                    <a:pt x="1410" y="1219"/>
                    <a:pt x="2467" y="2167"/>
                    <a:pt x="1790" y="2781"/>
                  </a:cubicBezTo>
                  <a:cubicBezTo>
                    <a:pt x="1156" y="3319"/>
                    <a:pt x="184" y="3345"/>
                    <a:pt x="15" y="4139"/>
                  </a:cubicBezTo>
                  <a:cubicBezTo>
                    <a:pt x="-196" y="5291"/>
                    <a:pt x="1917" y="6033"/>
                    <a:pt x="2762" y="6929"/>
                  </a:cubicBezTo>
                  <a:cubicBezTo>
                    <a:pt x="3481" y="7646"/>
                    <a:pt x="2508" y="8082"/>
                    <a:pt x="2213" y="8747"/>
                  </a:cubicBezTo>
                  <a:cubicBezTo>
                    <a:pt x="2001" y="9285"/>
                    <a:pt x="2340" y="9771"/>
                    <a:pt x="2889" y="10180"/>
                  </a:cubicBezTo>
                  <a:cubicBezTo>
                    <a:pt x="3862" y="10897"/>
                    <a:pt x="5680" y="11358"/>
                    <a:pt x="5637" y="12434"/>
                  </a:cubicBezTo>
                  <a:cubicBezTo>
                    <a:pt x="5594" y="13330"/>
                    <a:pt x="5553" y="14149"/>
                    <a:pt x="7032" y="14636"/>
                  </a:cubicBezTo>
                  <a:cubicBezTo>
                    <a:pt x="8046" y="14994"/>
                    <a:pt x="9779" y="15224"/>
                    <a:pt x="9906" y="16069"/>
                  </a:cubicBezTo>
                  <a:cubicBezTo>
                    <a:pt x="9949" y="16376"/>
                    <a:pt x="9695" y="16659"/>
                    <a:pt x="9695" y="16966"/>
                  </a:cubicBezTo>
                  <a:cubicBezTo>
                    <a:pt x="9695" y="17427"/>
                    <a:pt x="10329" y="17836"/>
                    <a:pt x="11006" y="18067"/>
                  </a:cubicBezTo>
                  <a:cubicBezTo>
                    <a:pt x="12527" y="18630"/>
                    <a:pt x="13880" y="19193"/>
                    <a:pt x="15106" y="19987"/>
                  </a:cubicBezTo>
                  <a:cubicBezTo>
                    <a:pt x="15654" y="20319"/>
                    <a:pt x="17585" y="21006"/>
                    <a:pt x="17098" y="21593"/>
                  </a:cubicBezTo>
                  <a:cubicBezTo>
                    <a:pt x="18027" y="20495"/>
                    <a:pt x="18996" y="19421"/>
                    <a:pt x="19756" y="18297"/>
                  </a:cubicBezTo>
                  <a:cubicBezTo>
                    <a:pt x="20432" y="17350"/>
                    <a:pt x="21404" y="15992"/>
                    <a:pt x="20136" y="15071"/>
                  </a:cubicBezTo>
                  <a:cubicBezTo>
                    <a:pt x="19756" y="14789"/>
                    <a:pt x="19164" y="14610"/>
                    <a:pt x="18911" y="14278"/>
                  </a:cubicBezTo>
                  <a:cubicBezTo>
                    <a:pt x="18446" y="13662"/>
                    <a:pt x="19291" y="12971"/>
                    <a:pt x="19502" y="12383"/>
                  </a:cubicBezTo>
                  <a:cubicBezTo>
                    <a:pt x="19798" y="11461"/>
                    <a:pt x="19080" y="10513"/>
                    <a:pt x="17812" y="10002"/>
                  </a:cubicBezTo>
                  <a:cubicBezTo>
                    <a:pt x="17219" y="9771"/>
                    <a:pt x="16585" y="9489"/>
                    <a:pt x="16374" y="9080"/>
                  </a:cubicBezTo>
                  <a:cubicBezTo>
                    <a:pt x="16121" y="8619"/>
                    <a:pt x="16459" y="8132"/>
                    <a:pt x="16544" y="7697"/>
                  </a:cubicBezTo>
                  <a:cubicBezTo>
                    <a:pt x="16628" y="7262"/>
                    <a:pt x="16628" y="6827"/>
                    <a:pt x="16585" y="6417"/>
                  </a:cubicBezTo>
                  <a:cubicBezTo>
                    <a:pt x="16544" y="6110"/>
                    <a:pt x="16459" y="5828"/>
                    <a:pt x="16248" y="5546"/>
                  </a:cubicBezTo>
                  <a:cubicBezTo>
                    <a:pt x="15867" y="5034"/>
                    <a:pt x="14980" y="4830"/>
                    <a:pt x="14260" y="4523"/>
                  </a:cubicBezTo>
                  <a:cubicBezTo>
                    <a:pt x="12570" y="3780"/>
                    <a:pt x="12951" y="2628"/>
                    <a:pt x="12020" y="1629"/>
                  </a:cubicBezTo>
                  <a:cubicBezTo>
                    <a:pt x="11552" y="1133"/>
                    <a:pt x="10992" y="998"/>
                    <a:pt x="10386" y="998"/>
                  </a:cubicBezTo>
                  <a:cubicBezTo>
                    <a:pt x="9898" y="998"/>
                    <a:pt x="9377" y="1086"/>
                    <a:pt x="8850" y="1142"/>
                  </a:cubicBezTo>
                  <a:cubicBezTo>
                    <a:pt x="8604" y="1169"/>
                    <a:pt x="8353" y="1189"/>
                    <a:pt x="8105" y="1189"/>
                  </a:cubicBezTo>
                  <a:cubicBezTo>
                    <a:pt x="7626" y="1189"/>
                    <a:pt x="7153" y="1114"/>
                    <a:pt x="6736" y="861"/>
                  </a:cubicBezTo>
                  <a:cubicBezTo>
                    <a:pt x="5933" y="407"/>
                    <a:pt x="4972" y="0"/>
                    <a:pt x="4009" y="0"/>
                  </a:cubicBezTo>
                  <a:close/>
                  <a:moveTo>
                    <a:pt x="17098" y="21593"/>
                  </a:moveTo>
                  <a:cubicBezTo>
                    <a:pt x="17097" y="21595"/>
                    <a:pt x="17095" y="21598"/>
                    <a:pt x="17093" y="21600"/>
                  </a:cubicBezTo>
                  <a:cubicBezTo>
                    <a:pt x="17095" y="21598"/>
                    <a:pt x="17097" y="21595"/>
                    <a:pt x="17098" y="21593"/>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64"/>
            <p:cNvSpPr/>
            <p:nvPr/>
          </p:nvSpPr>
          <p:spPr>
            <a:xfrm>
              <a:off x="161845" y="873103"/>
              <a:ext cx="385655" cy="926029"/>
            </a:xfrm>
            <a:custGeom>
              <a:avLst/>
              <a:gdLst/>
              <a:ahLst/>
              <a:cxnLst/>
              <a:rect l="l" t="t" r="r" b="b"/>
              <a:pathLst>
                <a:path w="21600" h="21600" extrusionOk="0">
                  <a:moveTo>
                    <a:pt x="513" y="0"/>
                  </a:moveTo>
                  <a:lnTo>
                    <a:pt x="0" y="166"/>
                  </a:lnTo>
                  <a:cubicBezTo>
                    <a:pt x="1539" y="974"/>
                    <a:pt x="3077" y="1875"/>
                    <a:pt x="4503" y="2825"/>
                  </a:cubicBezTo>
                  <a:cubicBezTo>
                    <a:pt x="8207" y="5270"/>
                    <a:pt x="11513" y="8071"/>
                    <a:pt x="14932" y="11655"/>
                  </a:cubicBezTo>
                  <a:cubicBezTo>
                    <a:pt x="18123" y="15097"/>
                    <a:pt x="20176" y="18443"/>
                    <a:pt x="20974" y="21600"/>
                  </a:cubicBezTo>
                  <a:lnTo>
                    <a:pt x="21600" y="21576"/>
                  </a:lnTo>
                  <a:cubicBezTo>
                    <a:pt x="20803" y="18396"/>
                    <a:pt x="18751" y="15025"/>
                    <a:pt x="15503" y="11560"/>
                  </a:cubicBezTo>
                  <a:cubicBezTo>
                    <a:pt x="12083" y="7975"/>
                    <a:pt x="8777" y="5151"/>
                    <a:pt x="5016" y="2682"/>
                  </a:cubicBezTo>
                  <a:cubicBezTo>
                    <a:pt x="3590" y="1709"/>
                    <a:pt x="2052" y="831"/>
                    <a:pt x="51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64"/>
            <p:cNvSpPr/>
            <p:nvPr/>
          </p:nvSpPr>
          <p:spPr>
            <a:xfrm>
              <a:off x="88583" y="1087813"/>
              <a:ext cx="267600" cy="93635"/>
            </a:xfrm>
            <a:custGeom>
              <a:avLst/>
              <a:gdLst/>
              <a:ahLst/>
              <a:cxnLst/>
              <a:rect l="l" t="t" r="r" b="b"/>
              <a:pathLst>
                <a:path w="21600" h="21600" extrusionOk="0">
                  <a:moveTo>
                    <a:pt x="163" y="0"/>
                  </a:moveTo>
                  <a:lnTo>
                    <a:pt x="0" y="2350"/>
                  </a:lnTo>
                  <a:cubicBezTo>
                    <a:pt x="6077" y="5167"/>
                    <a:pt x="12073" y="10096"/>
                    <a:pt x="17741" y="17138"/>
                  </a:cubicBezTo>
                  <a:cubicBezTo>
                    <a:pt x="18150" y="17612"/>
                    <a:pt x="18480" y="18079"/>
                    <a:pt x="18809" y="18316"/>
                  </a:cubicBezTo>
                  <a:cubicBezTo>
                    <a:pt x="19629" y="19250"/>
                    <a:pt x="20205" y="19954"/>
                    <a:pt x="21107" y="21600"/>
                  </a:cubicBezTo>
                  <a:lnTo>
                    <a:pt x="21600" y="19725"/>
                  </a:lnTo>
                  <a:cubicBezTo>
                    <a:pt x="20697" y="17612"/>
                    <a:pt x="19958" y="16908"/>
                    <a:pt x="19136" y="15967"/>
                  </a:cubicBezTo>
                  <a:cubicBezTo>
                    <a:pt x="18809" y="15492"/>
                    <a:pt x="18480" y="15262"/>
                    <a:pt x="18070" y="14558"/>
                  </a:cubicBezTo>
                  <a:cubicBezTo>
                    <a:pt x="12320" y="7516"/>
                    <a:pt x="6323" y="2587"/>
                    <a:pt x="163"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64"/>
            <p:cNvSpPr/>
            <p:nvPr/>
          </p:nvSpPr>
          <p:spPr>
            <a:xfrm>
              <a:off x="174055" y="1275884"/>
              <a:ext cx="245235" cy="55141"/>
            </a:xfrm>
            <a:custGeom>
              <a:avLst/>
              <a:gdLst/>
              <a:ahLst/>
              <a:cxnLst/>
              <a:rect l="l" t="t" r="r" b="b"/>
              <a:pathLst>
                <a:path w="21600" h="21600" extrusionOk="0">
                  <a:moveTo>
                    <a:pt x="1299" y="0"/>
                  </a:moveTo>
                  <a:cubicBezTo>
                    <a:pt x="866" y="0"/>
                    <a:pt x="433" y="25"/>
                    <a:pt x="0" y="76"/>
                  </a:cubicBezTo>
                  <a:lnTo>
                    <a:pt x="0" y="4456"/>
                  </a:lnTo>
                  <a:cubicBezTo>
                    <a:pt x="422" y="4418"/>
                    <a:pt x="846" y="4393"/>
                    <a:pt x="1271" y="4393"/>
                  </a:cubicBezTo>
                  <a:cubicBezTo>
                    <a:pt x="8035" y="4393"/>
                    <a:pt x="14909" y="10347"/>
                    <a:pt x="21153" y="21600"/>
                  </a:cubicBezTo>
                  <a:lnTo>
                    <a:pt x="21600" y="17622"/>
                  </a:lnTo>
                  <a:cubicBezTo>
                    <a:pt x="15190" y="5992"/>
                    <a:pt x="8225" y="0"/>
                    <a:pt x="129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64"/>
            <p:cNvSpPr/>
            <p:nvPr/>
          </p:nvSpPr>
          <p:spPr>
            <a:xfrm>
              <a:off x="234078" y="1431759"/>
              <a:ext cx="248289" cy="80397"/>
            </a:xfrm>
            <a:custGeom>
              <a:avLst/>
              <a:gdLst/>
              <a:ahLst/>
              <a:cxnLst/>
              <a:rect l="l" t="t" r="r" b="b"/>
              <a:pathLst>
                <a:path w="21600" h="21600" extrusionOk="0">
                  <a:moveTo>
                    <a:pt x="89" y="0"/>
                  </a:moveTo>
                  <a:lnTo>
                    <a:pt x="0" y="3013"/>
                  </a:lnTo>
                  <a:cubicBezTo>
                    <a:pt x="7436" y="3833"/>
                    <a:pt x="14695" y="10118"/>
                    <a:pt x="21069" y="21600"/>
                  </a:cubicBezTo>
                  <a:lnTo>
                    <a:pt x="21600" y="18872"/>
                  </a:lnTo>
                  <a:cubicBezTo>
                    <a:pt x="15050" y="7381"/>
                    <a:pt x="7615" y="820"/>
                    <a:pt x="89" y="0"/>
                  </a:cubicBez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64"/>
            <p:cNvSpPr/>
            <p:nvPr/>
          </p:nvSpPr>
          <p:spPr>
            <a:xfrm>
              <a:off x="338296" y="939265"/>
              <a:ext cx="29101" cy="235050"/>
            </a:xfrm>
            <a:custGeom>
              <a:avLst/>
              <a:gdLst/>
              <a:ahLst/>
              <a:cxnLst/>
              <a:rect l="l" t="t" r="r" b="b"/>
              <a:pathLst>
                <a:path w="18719" h="21600" extrusionOk="0">
                  <a:moveTo>
                    <a:pt x="12167" y="0"/>
                  </a:moveTo>
                  <a:cubicBezTo>
                    <a:pt x="-277" y="7107"/>
                    <a:pt x="-2881" y="14306"/>
                    <a:pt x="3010" y="21600"/>
                  </a:cubicBezTo>
                  <a:lnTo>
                    <a:pt x="10203" y="21414"/>
                  </a:lnTo>
                  <a:cubicBezTo>
                    <a:pt x="4312" y="14306"/>
                    <a:pt x="6937" y="7199"/>
                    <a:pt x="18719" y="281"/>
                  </a:cubicBezTo>
                  <a:lnTo>
                    <a:pt x="1216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64"/>
            <p:cNvSpPr/>
            <p:nvPr/>
          </p:nvSpPr>
          <p:spPr>
            <a:xfrm>
              <a:off x="409104" y="1108185"/>
              <a:ext cx="110923" cy="212685"/>
            </a:xfrm>
            <a:custGeom>
              <a:avLst/>
              <a:gdLst/>
              <a:ahLst/>
              <a:cxnLst/>
              <a:rect l="l" t="t" r="r" b="b"/>
              <a:pathLst>
                <a:path w="21600" h="21600" extrusionOk="0">
                  <a:moveTo>
                    <a:pt x="20017" y="0"/>
                  </a:moveTo>
                  <a:cubicBezTo>
                    <a:pt x="10700" y="6305"/>
                    <a:pt x="3767" y="13641"/>
                    <a:pt x="0" y="21290"/>
                  </a:cubicBezTo>
                  <a:lnTo>
                    <a:pt x="2184" y="21600"/>
                  </a:lnTo>
                  <a:cubicBezTo>
                    <a:pt x="5750" y="14055"/>
                    <a:pt x="12483" y="6820"/>
                    <a:pt x="21600" y="721"/>
                  </a:cubicBezTo>
                  <a:lnTo>
                    <a:pt x="20017"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64"/>
            <p:cNvSpPr/>
            <p:nvPr/>
          </p:nvSpPr>
          <p:spPr>
            <a:xfrm>
              <a:off x="479313" y="1325947"/>
              <a:ext cx="84477" cy="186208"/>
            </a:xfrm>
            <a:custGeom>
              <a:avLst/>
              <a:gdLst/>
              <a:ahLst/>
              <a:cxnLst/>
              <a:rect l="l" t="t" r="r" b="b"/>
              <a:pathLst>
                <a:path w="21600" h="21600" extrusionOk="0">
                  <a:moveTo>
                    <a:pt x="19258" y="0"/>
                  </a:moveTo>
                  <a:cubicBezTo>
                    <a:pt x="16654" y="1890"/>
                    <a:pt x="14312" y="3776"/>
                    <a:pt x="11716" y="5546"/>
                  </a:cubicBezTo>
                  <a:cubicBezTo>
                    <a:pt x="8594" y="8025"/>
                    <a:pt x="5209" y="10742"/>
                    <a:pt x="2867" y="13691"/>
                  </a:cubicBezTo>
                  <a:cubicBezTo>
                    <a:pt x="1043" y="16289"/>
                    <a:pt x="0" y="18886"/>
                    <a:pt x="0" y="21484"/>
                  </a:cubicBezTo>
                  <a:lnTo>
                    <a:pt x="2867" y="21600"/>
                  </a:lnTo>
                  <a:cubicBezTo>
                    <a:pt x="2867" y="19006"/>
                    <a:pt x="3903" y="16527"/>
                    <a:pt x="5727" y="14164"/>
                  </a:cubicBezTo>
                  <a:cubicBezTo>
                    <a:pt x="7813" y="11331"/>
                    <a:pt x="11190" y="8618"/>
                    <a:pt x="14312" y="6254"/>
                  </a:cubicBezTo>
                  <a:cubicBezTo>
                    <a:pt x="16654" y="4368"/>
                    <a:pt x="19258" y="2479"/>
                    <a:pt x="21600" y="708"/>
                  </a:cubicBezTo>
                  <a:lnTo>
                    <a:pt x="19258" y="0"/>
                  </a:lnTo>
                  <a:close/>
                </a:path>
              </a:pathLst>
            </a:custGeom>
            <a:solidFill>
              <a:srgbClr val="23354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64"/>
            <p:cNvSpPr/>
            <p:nvPr/>
          </p:nvSpPr>
          <p:spPr>
            <a:xfrm>
              <a:off x="349081" y="1748232"/>
              <a:ext cx="367339" cy="367372"/>
            </a:xfrm>
            <a:custGeom>
              <a:avLst/>
              <a:gdLst/>
              <a:ahLst/>
              <a:cxnLst/>
              <a:rect l="l" t="t" r="r" b="b"/>
              <a:pathLst>
                <a:path w="21600" h="21600" extrusionOk="0">
                  <a:moveTo>
                    <a:pt x="0" y="0"/>
                  </a:moveTo>
                  <a:lnTo>
                    <a:pt x="3769" y="21600"/>
                  </a:lnTo>
                  <a:lnTo>
                    <a:pt x="17831" y="21600"/>
                  </a:ln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64"/>
            <p:cNvSpPr/>
            <p:nvPr/>
          </p:nvSpPr>
          <p:spPr>
            <a:xfrm>
              <a:off x="303292" y="1644444"/>
              <a:ext cx="457920" cy="103789"/>
            </a:xfrm>
            <a:prstGeom prst="rect">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64"/>
            <p:cNvSpPr/>
            <p:nvPr/>
          </p:nvSpPr>
          <p:spPr>
            <a:xfrm>
              <a:off x="349081" y="1748232"/>
              <a:ext cx="367339" cy="48875"/>
            </a:xfrm>
            <a:custGeom>
              <a:avLst/>
              <a:gdLst/>
              <a:ahLst/>
              <a:cxnLst/>
              <a:rect l="l" t="t" r="r" b="b"/>
              <a:pathLst>
                <a:path w="21600" h="21600" extrusionOk="0">
                  <a:moveTo>
                    <a:pt x="0" y="0"/>
                  </a:moveTo>
                  <a:lnTo>
                    <a:pt x="478" y="21600"/>
                  </a:lnTo>
                  <a:lnTo>
                    <a:pt x="21122" y="21600"/>
                  </a:ln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64"/>
            <p:cNvSpPr/>
            <p:nvPr/>
          </p:nvSpPr>
          <p:spPr>
            <a:xfrm>
              <a:off x="288028" y="2133919"/>
              <a:ext cx="2375075" cy="176054"/>
            </a:xfrm>
            <a:custGeom>
              <a:avLst/>
              <a:gdLst/>
              <a:ahLst/>
              <a:cxnLst/>
              <a:rect l="l" t="t" r="r" b="b"/>
              <a:pathLst>
                <a:path w="21600" h="21600" extrusionOk="0">
                  <a:moveTo>
                    <a:pt x="10800" y="0"/>
                  </a:moveTo>
                  <a:cubicBezTo>
                    <a:pt x="4831" y="0"/>
                    <a:pt x="0" y="4869"/>
                    <a:pt x="0" y="10861"/>
                  </a:cubicBezTo>
                  <a:cubicBezTo>
                    <a:pt x="0" y="16731"/>
                    <a:pt x="4831" y="21600"/>
                    <a:pt x="10800" y="21600"/>
                  </a:cubicBezTo>
                  <a:cubicBezTo>
                    <a:pt x="16760" y="21600"/>
                    <a:pt x="21600" y="16731"/>
                    <a:pt x="21600" y="10861"/>
                  </a:cubicBezTo>
                  <a:cubicBezTo>
                    <a:pt x="21600" y="4869"/>
                    <a:pt x="16760" y="0"/>
                    <a:pt x="10800" y="0"/>
                  </a:cubicBezTo>
                  <a:close/>
                </a:path>
              </a:pathLst>
            </a:custGeom>
            <a:solidFill>
              <a:srgbClr val="A3A3A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64"/>
            <p:cNvSpPr/>
            <p:nvPr/>
          </p:nvSpPr>
          <p:spPr>
            <a:xfrm>
              <a:off x="1102688" y="115740"/>
              <a:ext cx="946708" cy="1027502"/>
            </a:xfrm>
            <a:custGeom>
              <a:avLst/>
              <a:gdLst/>
              <a:ahLst/>
              <a:cxnLst/>
              <a:rect l="l" t="t" r="r" b="b"/>
              <a:pathLst>
                <a:path w="21288" h="21600" extrusionOk="0">
                  <a:moveTo>
                    <a:pt x="9411" y="0"/>
                  </a:moveTo>
                  <a:cubicBezTo>
                    <a:pt x="8865" y="0"/>
                    <a:pt x="8335" y="101"/>
                    <a:pt x="7835" y="369"/>
                  </a:cubicBezTo>
                  <a:cubicBezTo>
                    <a:pt x="7401" y="605"/>
                    <a:pt x="7011" y="883"/>
                    <a:pt x="6577" y="1140"/>
                  </a:cubicBezTo>
                  <a:cubicBezTo>
                    <a:pt x="5638" y="1653"/>
                    <a:pt x="4609" y="1910"/>
                    <a:pt x="3716" y="2551"/>
                  </a:cubicBezTo>
                  <a:cubicBezTo>
                    <a:pt x="2252" y="3642"/>
                    <a:pt x="719" y="5696"/>
                    <a:pt x="1611" y="7514"/>
                  </a:cubicBezTo>
                  <a:cubicBezTo>
                    <a:pt x="1886" y="8071"/>
                    <a:pt x="2412" y="8605"/>
                    <a:pt x="2297" y="9204"/>
                  </a:cubicBezTo>
                  <a:cubicBezTo>
                    <a:pt x="2275" y="9440"/>
                    <a:pt x="2138" y="9653"/>
                    <a:pt x="2000" y="9867"/>
                  </a:cubicBezTo>
                  <a:cubicBezTo>
                    <a:pt x="1405" y="10744"/>
                    <a:pt x="559" y="11536"/>
                    <a:pt x="513" y="12606"/>
                  </a:cubicBezTo>
                  <a:cubicBezTo>
                    <a:pt x="490" y="12798"/>
                    <a:pt x="513" y="13012"/>
                    <a:pt x="581" y="13183"/>
                  </a:cubicBezTo>
                  <a:cubicBezTo>
                    <a:pt x="650" y="13397"/>
                    <a:pt x="787" y="13547"/>
                    <a:pt x="902" y="13739"/>
                  </a:cubicBezTo>
                  <a:cubicBezTo>
                    <a:pt x="1405" y="14552"/>
                    <a:pt x="993" y="15109"/>
                    <a:pt x="536" y="15857"/>
                  </a:cubicBezTo>
                  <a:cubicBezTo>
                    <a:pt x="-82" y="16863"/>
                    <a:pt x="-196" y="18167"/>
                    <a:pt x="353" y="19216"/>
                  </a:cubicBezTo>
                  <a:cubicBezTo>
                    <a:pt x="852" y="20169"/>
                    <a:pt x="1959" y="20840"/>
                    <a:pt x="3085" y="20840"/>
                  </a:cubicBezTo>
                  <a:cubicBezTo>
                    <a:pt x="3196" y="20840"/>
                    <a:pt x="3308" y="20833"/>
                    <a:pt x="3419" y="20820"/>
                  </a:cubicBezTo>
                  <a:cubicBezTo>
                    <a:pt x="4357" y="20691"/>
                    <a:pt x="5044" y="20029"/>
                    <a:pt x="5913" y="19836"/>
                  </a:cubicBezTo>
                  <a:cubicBezTo>
                    <a:pt x="6872" y="19607"/>
                    <a:pt x="7831" y="19215"/>
                    <a:pt x="8853" y="19215"/>
                  </a:cubicBezTo>
                  <a:cubicBezTo>
                    <a:pt x="8880" y="19215"/>
                    <a:pt x="8906" y="19215"/>
                    <a:pt x="8934" y="19216"/>
                  </a:cubicBezTo>
                  <a:cubicBezTo>
                    <a:pt x="10604" y="19259"/>
                    <a:pt x="11817" y="19900"/>
                    <a:pt x="13144" y="20799"/>
                  </a:cubicBezTo>
                  <a:cubicBezTo>
                    <a:pt x="13945" y="21324"/>
                    <a:pt x="14972" y="21600"/>
                    <a:pt x="15989" y="21600"/>
                  </a:cubicBezTo>
                  <a:cubicBezTo>
                    <a:pt x="16627" y="21600"/>
                    <a:pt x="17262" y="21492"/>
                    <a:pt x="17835" y="21269"/>
                  </a:cubicBezTo>
                  <a:cubicBezTo>
                    <a:pt x="17835" y="21269"/>
                    <a:pt x="17835" y="21269"/>
                    <a:pt x="17835" y="21248"/>
                  </a:cubicBezTo>
                  <a:cubicBezTo>
                    <a:pt x="18567" y="20970"/>
                    <a:pt x="19208" y="20563"/>
                    <a:pt x="19848" y="20136"/>
                  </a:cubicBezTo>
                  <a:cubicBezTo>
                    <a:pt x="20260" y="19857"/>
                    <a:pt x="20694" y="19558"/>
                    <a:pt x="20947" y="19130"/>
                  </a:cubicBezTo>
                  <a:cubicBezTo>
                    <a:pt x="21153" y="18831"/>
                    <a:pt x="21221" y="18467"/>
                    <a:pt x="21267" y="18125"/>
                  </a:cubicBezTo>
                  <a:cubicBezTo>
                    <a:pt x="21404" y="16670"/>
                    <a:pt x="20855" y="15173"/>
                    <a:pt x="19780" y="14124"/>
                  </a:cubicBezTo>
                  <a:cubicBezTo>
                    <a:pt x="19574" y="13932"/>
                    <a:pt x="19345" y="13739"/>
                    <a:pt x="19208" y="13504"/>
                  </a:cubicBezTo>
                  <a:cubicBezTo>
                    <a:pt x="18544" y="12456"/>
                    <a:pt x="19619" y="10937"/>
                    <a:pt x="18887" y="9910"/>
                  </a:cubicBezTo>
                  <a:cubicBezTo>
                    <a:pt x="18521" y="9418"/>
                    <a:pt x="17880" y="9226"/>
                    <a:pt x="17377" y="8883"/>
                  </a:cubicBezTo>
                  <a:cubicBezTo>
                    <a:pt x="15707" y="7771"/>
                    <a:pt x="16325" y="5931"/>
                    <a:pt x="15935" y="4348"/>
                  </a:cubicBezTo>
                  <a:cubicBezTo>
                    <a:pt x="15386" y="1995"/>
                    <a:pt x="12664" y="369"/>
                    <a:pt x="10260" y="70"/>
                  </a:cubicBezTo>
                  <a:cubicBezTo>
                    <a:pt x="9974" y="26"/>
                    <a:pt x="9690" y="0"/>
                    <a:pt x="9411"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64"/>
            <p:cNvSpPr/>
            <p:nvPr/>
          </p:nvSpPr>
          <p:spPr>
            <a:xfrm>
              <a:off x="1098883" y="97297"/>
              <a:ext cx="896668" cy="820600"/>
            </a:xfrm>
            <a:custGeom>
              <a:avLst/>
              <a:gdLst/>
              <a:ahLst/>
              <a:cxnLst/>
              <a:rect l="l" t="t" r="r" b="b"/>
              <a:pathLst>
                <a:path w="21531" h="21600" extrusionOk="0">
                  <a:moveTo>
                    <a:pt x="10742" y="0"/>
                  </a:moveTo>
                  <a:cubicBezTo>
                    <a:pt x="9704" y="0"/>
                    <a:pt x="8761" y="261"/>
                    <a:pt x="7995" y="760"/>
                  </a:cubicBezTo>
                  <a:cubicBezTo>
                    <a:pt x="7677" y="975"/>
                    <a:pt x="7432" y="1270"/>
                    <a:pt x="7212" y="1538"/>
                  </a:cubicBezTo>
                  <a:cubicBezTo>
                    <a:pt x="7139" y="1618"/>
                    <a:pt x="7042" y="1725"/>
                    <a:pt x="6968" y="1832"/>
                  </a:cubicBezTo>
                  <a:cubicBezTo>
                    <a:pt x="6651" y="2180"/>
                    <a:pt x="6259" y="2448"/>
                    <a:pt x="5795" y="2769"/>
                  </a:cubicBezTo>
                  <a:cubicBezTo>
                    <a:pt x="5135" y="3225"/>
                    <a:pt x="4402" y="3627"/>
                    <a:pt x="3694" y="4001"/>
                  </a:cubicBezTo>
                  <a:cubicBezTo>
                    <a:pt x="3547" y="4082"/>
                    <a:pt x="3376" y="4162"/>
                    <a:pt x="3229" y="4270"/>
                  </a:cubicBezTo>
                  <a:cubicBezTo>
                    <a:pt x="2618" y="4591"/>
                    <a:pt x="2057" y="4912"/>
                    <a:pt x="1642" y="5422"/>
                  </a:cubicBezTo>
                  <a:cubicBezTo>
                    <a:pt x="1177" y="6037"/>
                    <a:pt x="909" y="6894"/>
                    <a:pt x="932" y="7805"/>
                  </a:cubicBezTo>
                  <a:cubicBezTo>
                    <a:pt x="957" y="8555"/>
                    <a:pt x="1152" y="9359"/>
                    <a:pt x="1544" y="10216"/>
                  </a:cubicBezTo>
                  <a:cubicBezTo>
                    <a:pt x="1617" y="10350"/>
                    <a:pt x="1690" y="10484"/>
                    <a:pt x="1763" y="10617"/>
                  </a:cubicBezTo>
                  <a:cubicBezTo>
                    <a:pt x="1935" y="10993"/>
                    <a:pt x="2130" y="11368"/>
                    <a:pt x="2228" y="11742"/>
                  </a:cubicBezTo>
                  <a:cubicBezTo>
                    <a:pt x="2521" y="12788"/>
                    <a:pt x="1763" y="13644"/>
                    <a:pt x="1422" y="13966"/>
                  </a:cubicBezTo>
                  <a:cubicBezTo>
                    <a:pt x="1348" y="14046"/>
                    <a:pt x="1275" y="14127"/>
                    <a:pt x="1177" y="14207"/>
                  </a:cubicBezTo>
                  <a:cubicBezTo>
                    <a:pt x="786" y="14555"/>
                    <a:pt x="371" y="14930"/>
                    <a:pt x="151" y="15465"/>
                  </a:cubicBezTo>
                  <a:cubicBezTo>
                    <a:pt x="-69" y="16002"/>
                    <a:pt x="-44" y="16672"/>
                    <a:pt x="200" y="17180"/>
                  </a:cubicBezTo>
                  <a:cubicBezTo>
                    <a:pt x="322" y="17421"/>
                    <a:pt x="469" y="17609"/>
                    <a:pt x="615" y="17796"/>
                  </a:cubicBezTo>
                  <a:cubicBezTo>
                    <a:pt x="786" y="18010"/>
                    <a:pt x="932" y="18224"/>
                    <a:pt x="1055" y="18439"/>
                  </a:cubicBezTo>
                  <a:cubicBezTo>
                    <a:pt x="1226" y="18867"/>
                    <a:pt x="1226" y="19376"/>
                    <a:pt x="1055" y="19805"/>
                  </a:cubicBezTo>
                  <a:cubicBezTo>
                    <a:pt x="982" y="19966"/>
                    <a:pt x="884" y="20127"/>
                    <a:pt x="786" y="20287"/>
                  </a:cubicBezTo>
                  <a:cubicBezTo>
                    <a:pt x="542" y="20716"/>
                    <a:pt x="297" y="21118"/>
                    <a:pt x="444" y="21600"/>
                  </a:cubicBezTo>
                  <a:lnTo>
                    <a:pt x="639" y="21520"/>
                  </a:lnTo>
                  <a:cubicBezTo>
                    <a:pt x="542" y="21144"/>
                    <a:pt x="762" y="20796"/>
                    <a:pt x="982" y="20421"/>
                  </a:cubicBezTo>
                  <a:cubicBezTo>
                    <a:pt x="1079" y="20260"/>
                    <a:pt x="1177" y="20073"/>
                    <a:pt x="1250" y="19886"/>
                  </a:cubicBezTo>
                  <a:cubicBezTo>
                    <a:pt x="1470" y="19403"/>
                    <a:pt x="1470" y="18814"/>
                    <a:pt x="1250" y="18332"/>
                  </a:cubicBezTo>
                  <a:cubicBezTo>
                    <a:pt x="1128" y="18091"/>
                    <a:pt x="957" y="17877"/>
                    <a:pt x="811" y="17662"/>
                  </a:cubicBezTo>
                  <a:cubicBezTo>
                    <a:pt x="664" y="17475"/>
                    <a:pt x="517" y="17287"/>
                    <a:pt x="419" y="17073"/>
                  </a:cubicBezTo>
                  <a:cubicBezTo>
                    <a:pt x="176" y="16617"/>
                    <a:pt x="176" y="16029"/>
                    <a:pt x="371" y="15573"/>
                  </a:cubicBezTo>
                  <a:cubicBezTo>
                    <a:pt x="566" y="15091"/>
                    <a:pt x="957" y="14716"/>
                    <a:pt x="1324" y="14395"/>
                  </a:cubicBezTo>
                  <a:cubicBezTo>
                    <a:pt x="1422" y="14314"/>
                    <a:pt x="1495" y="14234"/>
                    <a:pt x="1592" y="14154"/>
                  </a:cubicBezTo>
                  <a:cubicBezTo>
                    <a:pt x="2375" y="13403"/>
                    <a:pt x="2692" y="12492"/>
                    <a:pt x="2448" y="11689"/>
                  </a:cubicBezTo>
                  <a:cubicBezTo>
                    <a:pt x="2350" y="11260"/>
                    <a:pt x="2155" y="10885"/>
                    <a:pt x="1959" y="10511"/>
                  </a:cubicBezTo>
                  <a:cubicBezTo>
                    <a:pt x="1885" y="10376"/>
                    <a:pt x="1812" y="10243"/>
                    <a:pt x="1763" y="10109"/>
                  </a:cubicBezTo>
                  <a:cubicBezTo>
                    <a:pt x="1372" y="9278"/>
                    <a:pt x="1177" y="8528"/>
                    <a:pt x="1152" y="7805"/>
                  </a:cubicBezTo>
                  <a:cubicBezTo>
                    <a:pt x="1128" y="6948"/>
                    <a:pt x="1372" y="6145"/>
                    <a:pt x="1812" y="5582"/>
                  </a:cubicBezTo>
                  <a:cubicBezTo>
                    <a:pt x="2203" y="5100"/>
                    <a:pt x="2741" y="4779"/>
                    <a:pt x="3327" y="4457"/>
                  </a:cubicBezTo>
                  <a:cubicBezTo>
                    <a:pt x="3474" y="4377"/>
                    <a:pt x="3645" y="4297"/>
                    <a:pt x="3792" y="4216"/>
                  </a:cubicBezTo>
                  <a:cubicBezTo>
                    <a:pt x="4500" y="3841"/>
                    <a:pt x="5233" y="3439"/>
                    <a:pt x="5918" y="2984"/>
                  </a:cubicBezTo>
                  <a:cubicBezTo>
                    <a:pt x="6382" y="2663"/>
                    <a:pt x="6797" y="2367"/>
                    <a:pt x="7115" y="1993"/>
                  </a:cubicBezTo>
                  <a:cubicBezTo>
                    <a:pt x="7212" y="1885"/>
                    <a:pt x="7286" y="1805"/>
                    <a:pt x="7384" y="1698"/>
                  </a:cubicBezTo>
                  <a:cubicBezTo>
                    <a:pt x="7603" y="1430"/>
                    <a:pt x="7823" y="1162"/>
                    <a:pt x="8117" y="975"/>
                  </a:cubicBezTo>
                  <a:cubicBezTo>
                    <a:pt x="8872" y="470"/>
                    <a:pt x="9782" y="250"/>
                    <a:pt x="10716" y="250"/>
                  </a:cubicBezTo>
                  <a:cubicBezTo>
                    <a:pt x="12411" y="250"/>
                    <a:pt x="14189" y="976"/>
                    <a:pt x="15276" y="2046"/>
                  </a:cubicBezTo>
                  <a:cubicBezTo>
                    <a:pt x="15374" y="2126"/>
                    <a:pt x="15471" y="2234"/>
                    <a:pt x="15569" y="2367"/>
                  </a:cubicBezTo>
                  <a:cubicBezTo>
                    <a:pt x="16351" y="3251"/>
                    <a:pt x="16840" y="4297"/>
                    <a:pt x="16938" y="5261"/>
                  </a:cubicBezTo>
                  <a:cubicBezTo>
                    <a:pt x="17035" y="6251"/>
                    <a:pt x="17035" y="7243"/>
                    <a:pt x="17035" y="8100"/>
                  </a:cubicBezTo>
                  <a:cubicBezTo>
                    <a:pt x="17035" y="8261"/>
                    <a:pt x="17035" y="8448"/>
                    <a:pt x="17035" y="8609"/>
                  </a:cubicBezTo>
                  <a:cubicBezTo>
                    <a:pt x="17011" y="9145"/>
                    <a:pt x="17011" y="9627"/>
                    <a:pt x="17206" y="10189"/>
                  </a:cubicBezTo>
                  <a:cubicBezTo>
                    <a:pt x="17378" y="10752"/>
                    <a:pt x="17695" y="11528"/>
                    <a:pt x="18404" y="11904"/>
                  </a:cubicBezTo>
                  <a:cubicBezTo>
                    <a:pt x="18624" y="12010"/>
                    <a:pt x="18892" y="12064"/>
                    <a:pt x="19137" y="12145"/>
                  </a:cubicBezTo>
                  <a:cubicBezTo>
                    <a:pt x="19307" y="12171"/>
                    <a:pt x="19503" y="12225"/>
                    <a:pt x="19675" y="12278"/>
                  </a:cubicBezTo>
                  <a:cubicBezTo>
                    <a:pt x="20432" y="12573"/>
                    <a:pt x="20994" y="13430"/>
                    <a:pt x="21043" y="14314"/>
                  </a:cubicBezTo>
                  <a:cubicBezTo>
                    <a:pt x="21043" y="14823"/>
                    <a:pt x="20921" y="15279"/>
                    <a:pt x="20774" y="15787"/>
                  </a:cubicBezTo>
                  <a:cubicBezTo>
                    <a:pt x="20725" y="16029"/>
                    <a:pt x="20651" y="16243"/>
                    <a:pt x="20603" y="16484"/>
                  </a:cubicBezTo>
                  <a:cubicBezTo>
                    <a:pt x="20408" y="17528"/>
                    <a:pt x="20481" y="18921"/>
                    <a:pt x="21384" y="19778"/>
                  </a:cubicBezTo>
                  <a:lnTo>
                    <a:pt x="21531" y="19590"/>
                  </a:lnTo>
                  <a:cubicBezTo>
                    <a:pt x="20701" y="18814"/>
                    <a:pt x="20627" y="17501"/>
                    <a:pt x="20823" y="16537"/>
                  </a:cubicBezTo>
                  <a:cubicBezTo>
                    <a:pt x="20871" y="16296"/>
                    <a:pt x="20921" y="16082"/>
                    <a:pt x="20994" y="15868"/>
                  </a:cubicBezTo>
                  <a:cubicBezTo>
                    <a:pt x="21141" y="15359"/>
                    <a:pt x="21262" y="14850"/>
                    <a:pt x="21238" y="14314"/>
                  </a:cubicBezTo>
                  <a:cubicBezTo>
                    <a:pt x="21214" y="13323"/>
                    <a:pt x="20603" y="12386"/>
                    <a:pt x="19748" y="12064"/>
                  </a:cubicBezTo>
                  <a:cubicBezTo>
                    <a:pt x="19552" y="11984"/>
                    <a:pt x="19357" y="11957"/>
                    <a:pt x="19185" y="11904"/>
                  </a:cubicBezTo>
                  <a:cubicBezTo>
                    <a:pt x="18941" y="11850"/>
                    <a:pt x="18697" y="11796"/>
                    <a:pt x="18477" y="11689"/>
                  </a:cubicBezTo>
                  <a:cubicBezTo>
                    <a:pt x="18013" y="11421"/>
                    <a:pt x="17671" y="10939"/>
                    <a:pt x="17402" y="10109"/>
                  </a:cubicBezTo>
                  <a:cubicBezTo>
                    <a:pt x="17231" y="9600"/>
                    <a:pt x="17231" y="9145"/>
                    <a:pt x="17255" y="8609"/>
                  </a:cubicBezTo>
                  <a:cubicBezTo>
                    <a:pt x="17255" y="8448"/>
                    <a:pt x="17255" y="8261"/>
                    <a:pt x="17255" y="8100"/>
                  </a:cubicBezTo>
                  <a:cubicBezTo>
                    <a:pt x="17255" y="7243"/>
                    <a:pt x="17231" y="6251"/>
                    <a:pt x="17133" y="5234"/>
                  </a:cubicBezTo>
                  <a:cubicBezTo>
                    <a:pt x="17060" y="4216"/>
                    <a:pt x="16522" y="3118"/>
                    <a:pt x="15740" y="2180"/>
                  </a:cubicBezTo>
                  <a:cubicBezTo>
                    <a:pt x="15618" y="2073"/>
                    <a:pt x="15520" y="1966"/>
                    <a:pt x="15423" y="1859"/>
                  </a:cubicBezTo>
                  <a:cubicBezTo>
                    <a:pt x="14518" y="975"/>
                    <a:pt x="13224" y="332"/>
                    <a:pt x="11831" y="91"/>
                  </a:cubicBezTo>
                  <a:cubicBezTo>
                    <a:pt x="11459" y="30"/>
                    <a:pt x="11095" y="0"/>
                    <a:pt x="1074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64"/>
            <p:cNvSpPr/>
            <p:nvPr/>
          </p:nvSpPr>
          <p:spPr>
            <a:xfrm>
              <a:off x="585122" y="1660929"/>
              <a:ext cx="1774461" cy="505798"/>
            </a:xfrm>
            <a:custGeom>
              <a:avLst/>
              <a:gdLst/>
              <a:ahLst/>
              <a:cxnLst/>
              <a:rect l="l" t="t" r="r" b="b"/>
              <a:pathLst>
                <a:path w="21007" h="21600" extrusionOk="0">
                  <a:moveTo>
                    <a:pt x="18905" y="0"/>
                  </a:moveTo>
                  <a:cubicBezTo>
                    <a:pt x="17734" y="0"/>
                    <a:pt x="16510" y="1092"/>
                    <a:pt x="15396" y="2078"/>
                  </a:cubicBezTo>
                  <a:cubicBezTo>
                    <a:pt x="13828" y="3450"/>
                    <a:pt x="12317" y="4991"/>
                    <a:pt x="10681" y="4991"/>
                  </a:cubicBezTo>
                  <a:cubicBezTo>
                    <a:pt x="10658" y="4991"/>
                    <a:pt x="10636" y="4989"/>
                    <a:pt x="10613" y="4989"/>
                  </a:cubicBezTo>
                  <a:cubicBezTo>
                    <a:pt x="7650" y="4903"/>
                    <a:pt x="4807" y="1339"/>
                    <a:pt x="1855" y="513"/>
                  </a:cubicBezTo>
                  <a:cubicBezTo>
                    <a:pt x="1717" y="479"/>
                    <a:pt x="1574" y="450"/>
                    <a:pt x="1432" y="450"/>
                  </a:cubicBezTo>
                  <a:cubicBezTo>
                    <a:pt x="1042" y="450"/>
                    <a:pt x="656" y="664"/>
                    <a:pt x="374" y="1556"/>
                  </a:cubicBezTo>
                  <a:cubicBezTo>
                    <a:pt x="48" y="2599"/>
                    <a:pt x="-36" y="4250"/>
                    <a:pt x="12" y="5772"/>
                  </a:cubicBezTo>
                  <a:cubicBezTo>
                    <a:pt x="145" y="9596"/>
                    <a:pt x="952" y="11595"/>
                    <a:pt x="1831" y="13202"/>
                  </a:cubicBezTo>
                  <a:cubicBezTo>
                    <a:pt x="2964" y="15288"/>
                    <a:pt x="4156" y="16810"/>
                    <a:pt x="5361" y="18113"/>
                  </a:cubicBezTo>
                  <a:cubicBezTo>
                    <a:pt x="6530" y="19373"/>
                    <a:pt x="7746" y="20764"/>
                    <a:pt x="8963" y="21198"/>
                  </a:cubicBezTo>
                  <a:cubicBezTo>
                    <a:pt x="9673" y="21441"/>
                    <a:pt x="10389" y="21600"/>
                    <a:pt x="11104" y="21600"/>
                  </a:cubicBezTo>
                  <a:cubicBezTo>
                    <a:pt x="12183" y="21600"/>
                    <a:pt x="13261" y="21236"/>
                    <a:pt x="14312" y="20243"/>
                  </a:cubicBezTo>
                  <a:cubicBezTo>
                    <a:pt x="16263" y="18418"/>
                    <a:pt x="18227" y="15592"/>
                    <a:pt x="19877" y="11465"/>
                  </a:cubicBezTo>
                  <a:cubicBezTo>
                    <a:pt x="20179" y="10681"/>
                    <a:pt x="20479" y="9769"/>
                    <a:pt x="20708" y="8726"/>
                  </a:cubicBezTo>
                  <a:cubicBezTo>
                    <a:pt x="21564" y="4859"/>
                    <a:pt x="20419" y="209"/>
                    <a:pt x="19263" y="36"/>
                  </a:cubicBezTo>
                  <a:cubicBezTo>
                    <a:pt x="19144" y="11"/>
                    <a:pt x="19025" y="0"/>
                    <a:pt x="18905"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64"/>
            <p:cNvSpPr/>
            <p:nvPr/>
          </p:nvSpPr>
          <p:spPr>
            <a:xfrm>
              <a:off x="878141" y="1331313"/>
              <a:ext cx="369327" cy="568393"/>
            </a:xfrm>
            <a:custGeom>
              <a:avLst/>
              <a:gdLst/>
              <a:ahLst/>
              <a:cxnLst/>
              <a:rect l="l" t="t" r="r" b="b"/>
              <a:pathLst>
                <a:path w="21131" h="21600" extrusionOk="0">
                  <a:moveTo>
                    <a:pt x="5740" y="0"/>
                  </a:moveTo>
                  <a:cubicBezTo>
                    <a:pt x="4872" y="0"/>
                    <a:pt x="4028" y="50"/>
                    <a:pt x="3324" y="105"/>
                  </a:cubicBezTo>
                  <a:cubicBezTo>
                    <a:pt x="2392" y="183"/>
                    <a:pt x="1460" y="415"/>
                    <a:pt x="879" y="917"/>
                  </a:cubicBezTo>
                  <a:cubicBezTo>
                    <a:pt x="-53" y="1729"/>
                    <a:pt x="62" y="3585"/>
                    <a:pt x="5" y="4552"/>
                  </a:cubicBezTo>
                  <a:cubicBezTo>
                    <a:pt x="-228" y="10584"/>
                    <a:pt x="6933" y="15535"/>
                    <a:pt x="12755" y="19595"/>
                  </a:cubicBezTo>
                  <a:cubicBezTo>
                    <a:pt x="13862" y="20369"/>
                    <a:pt x="15084" y="21181"/>
                    <a:pt x="16656" y="21490"/>
                  </a:cubicBezTo>
                  <a:cubicBezTo>
                    <a:pt x="17030" y="21563"/>
                    <a:pt x="17425" y="21600"/>
                    <a:pt x="17820" y="21600"/>
                  </a:cubicBezTo>
                  <a:cubicBezTo>
                    <a:pt x="19092" y="21600"/>
                    <a:pt x="20359" y="21223"/>
                    <a:pt x="20848" y="20485"/>
                  </a:cubicBezTo>
                  <a:cubicBezTo>
                    <a:pt x="21372" y="19750"/>
                    <a:pt x="21082" y="18938"/>
                    <a:pt x="20673" y="18165"/>
                  </a:cubicBezTo>
                  <a:cubicBezTo>
                    <a:pt x="19975" y="16889"/>
                    <a:pt x="18986" y="15728"/>
                    <a:pt x="17820" y="14607"/>
                  </a:cubicBezTo>
                  <a:cubicBezTo>
                    <a:pt x="17006" y="13834"/>
                    <a:pt x="16482" y="13099"/>
                    <a:pt x="15958" y="12326"/>
                  </a:cubicBezTo>
                  <a:cubicBezTo>
                    <a:pt x="15783" y="12055"/>
                    <a:pt x="15667" y="11823"/>
                    <a:pt x="15493" y="11591"/>
                  </a:cubicBezTo>
                  <a:cubicBezTo>
                    <a:pt x="13746" y="8999"/>
                    <a:pt x="12465" y="6292"/>
                    <a:pt x="11707" y="3508"/>
                  </a:cubicBezTo>
                  <a:cubicBezTo>
                    <a:pt x="11417" y="2503"/>
                    <a:pt x="11126" y="1420"/>
                    <a:pt x="10020" y="763"/>
                  </a:cubicBezTo>
                  <a:cubicBezTo>
                    <a:pt x="8968" y="165"/>
                    <a:pt x="7313" y="0"/>
                    <a:pt x="5740"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64"/>
            <p:cNvSpPr/>
            <p:nvPr/>
          </p:nvSpPr>
          <p:spPr>
            <a:xfrm>
              <a:off x="1243412" y="501331"/>
              <a:ext cx="513687" cy="459688"/>
            </a:xfrm>
            <a:custGeom>
              <a:avLst/>
              <a:gdLst/>
              <a:ahLst/>
              <a:cxnLst/>
              <a:rect l="l" t="t" r="r" b="b"/>
              <a:pathLst>
                <a:path w="21338" h="21600" extrusionOk="0">
                  <a:moveTo>
                    <a:pt x="8828" y="0"/>
                  </a:moveTo>
                  <a:cubicBezTo>
                    <a:pt x="7551" y="0"/>
                    <a:pt x="6247" y="323"/>
                    <a:pt x="5204" y="1164"/>
                  </a:cubicBezTo>
                  <a:cubicBezTo>
                    <a:pt x="4317" y="1881"/>
                    <a:pt x="3302" y="3172"/>
                    <a:pt x="2879" y="4273"/>
                  </a:cubicBezTo>
                  <a:cubicBezTo>
                    <a:pt x="2331" y="5754"/>
                    <a:pt x="2838" y="7475"/>
                    <a:pt x="2245" y="8958"/>
                  </a:cubicBezTo>
                  <a:cubicBezTo>
                    <a:pt x="1908" y="9723"/>
                    <a:pt x="1358" y="10346"/>
                    <a:pt x="977" y="11110"/>
                  </a:cubicBezTo>
                  <a:cubicBezTo>
                    <a:pt x="640" y="11780"/>
                    <a:pt x="429" y="12592"/>
                    <a:pt x="259" y="13358"/>
                  </a:cubicBezTo>
                  <a:cubicBezTo>
                    <a:pt x="-37" y="14744"/>
                    <a:pt x="-164" y="16226"/>
                    <a:pt x="343" y="17469"/>
                  </a:cubicBezTo>
                  <a:cubicBezTo>
                    <a:pt x="724" y="18378"/>
                    <a:pt x="1443" y="19095"/>
                    <a:pt x="2204" y="19621"/>
                  </a:cubicBezTo>
                  <a:cubicBezTo>
                    <a:pt x="3767" y="20721"/>
                    <a:pt x="5585" y="21342"/>
                    <a:pt x="7445" y="21390"/>
                  </a:cubicBezTo>
                  <a:cubicBezTo>
                    <a:pt x="7555" y="21396"/>
                    <a:pt x="7663" y="21398"/>
                    <a:pt x="7771" y="21398"/>
                  </a:cubicBezTo>
                  <a:cubicBezTo>
                    <a:pt x="8257" y="21398"/>
                    <a:pt x="8723" y="21351"/>
                    <a:pt x="9188" y="21351"/>
                  </a:cubicBezTo>
                  <a:cubicBezTo>
                    <a:pt x="9494" y="21351"/>
                    <a:pt x="9798" y="21372"/>
                    <a:pt x="10108" y="21438"/>
                  </a:cubicBezTo>
                  <a:cubicBezTo>
                    <a:pt x="10901" y="21546"/>
                    <a:pt x="11692" y="21600"/>
                    <a:pt x="12485" y="21600"/>
                  </a:cubicBezTo>
                  <a:cubicBezTo>
                    <a:pt x="12750" y="21600"/>
                    <a:pt x="13014" y="21594"/>
                    <a:pt x="13278" y="21582"/>
                  </a:cubicBezTo>
                  <a:cubicBezTo>
                    <a:pt x="16068" y="21485"/>
                    <a:pt x="19450" y="20865"/>
                    <a:pt x="20802" y="17661"/>
                  </a:cubicBezTo>
                  <a:cubicBezTo>
                    <a:pt x="21309" y="16465"/>
                    <a:pt x="21436" y="15174"/>
                    <a:pt x="21266" y="13883"/>
                  </a:cubicBezTo>
                  <a:cubicBezTo>
                    <a:pt x="20802" y="10441"/>
                    <a:pt x="17716" y="8671"/>
                    <a:pt x="17041" y="5420"/>
                  </a:cubicBezTo>
                  <a:cubicBezTo>
                    <a:pt x="16828" y="4416"/>
                    <a:pt x="17041" y="3125"/>
                    <a:pt x="16407" y="2312"/>
                  </a:cubicBezTo>
                  <a:cubicBezTo>
                    <a:pt x="15603" y="1308"/>
                    <a:pt x="14673" y="1546"/>
                    <a:pt x="13574" y="1116"/>
                  </a:cubicBezTo>
                  <a:cubicBezTo>
                    <a:pt x="12221" y="639"/>
                    <a:pt x="10785" y="112"/>
                    <a:pt x="9347" y="17"/>
                  </a:cubicBezTo>
                  <a:cubicBezTo>
                    <a:pt x="9175" y="5"/>
                    <a:pt x="9002" y="0"/>
                    <a:pt x="8828"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64"/>
            <p:cNvSpPr/>
            <p:nvPr/>
          </p:nvSpPr>
          <p:spPr>
            <a:xfrm>
              <a:off x="865000" y="836922"/>
              <a:ext cx="455296" cy="624368"/>
            </a:xfrm>
            <a:custGeom>
              <a:avLst/>
              <a:gdLst/>
              <a:ahLst/>
              <a:cxnLst/>
              <a:rect l="l" t="t" r="r" b="b"/>
              <a:pathLst>
                <a:path w="21009" h="21600" extrusionOk="0">
                  <a:moveTo>
                    <a:pt x="16655" y="0"/>
                  </a:moveTo>
                  <a:cubicBezTo>
                    <a:pt x="13874" y="0"/>
                    <a:pt x="11777" y="2139"/>
                    <a:pt x="10518" y="3997"/>
                  </a:cubicBezTo>
                  <a:cubicBezTo>
                    <a:pt x="8640" y="6779"/>
                    <a:pt x="6527" y="9490"/>
                    <a:pt x="4555" y="12236"/>
                  </a:cubicBezTo>
                  <a:cubicBezTo>
                    <a:pt x="2629" y="14876"/>
                    <a:pt x="516" y="17621"/>
                    <a:pt x="0" y="20650"/>
                  </a:cubicBezTo>
                  <a:cubicBezTo>
                    <a:pt x="3005" y="21072"/>
                    <a:pt x="6057" y="21564"/>
                    <a:pt x="9110" y="21600"/>
                  </a:cubicBezTo>
                  <a:cubicBezTo>
                    <a:pt x="9767" y="19980"/>
                    <a:pt x="11034" y="18502"/>
                    <a:pt x="12256" y="17093"/>
                  </a:cubicBezTo>
                  <a:cubicBezTo>
                    <a:pt x="14462" y="14523"/>
                    <a:pt x="16763" y="11989"/>
                    <a:pt x="18829" y="9349"/>
                  </a:cubicBezTo>
                  <a:cubicBezTo>
                    <a:pt x="19581" y="8398"/>
                    <a:pt x="20237" y="7412"/>
                    <a:pt x="20567" y="6392"/>
                  </a:cubicBezTo>
                  <a:cubicBezTo>
                    <a:pt x="21177" y="4420"/>
                    <a:pt x="21600" y="1428"/>
                    <a:pt x="18688" y="371"/>
                  </a:cubicBezTo>
                  <a:cubicBezTo>
                    <a:pt x="17975" y="114"/>
                    <a:pt x="17297" y="0"/>
                    <a:pt x="16655"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64"/>
            <p:cNvSpPr/>
            <p:nvPr/>
          </p:nvSpPr>
          <p:spPr>
            <a:xfrm>
              <a:off x="1681268" y="1331313"/>
              <a:ext cx="369285" cy="568393"/>
            </a:xfrm>
            <a:custGeom>
              <a:avLst/>
              <a:gdLst/>
              <a:ahLst/>
              <a:cxnLst/>
              <a:rect l="l" t="t" r="r" b="b"/>
              <a:pathLst>
                <a:path w="21186" h="21600" extrusionOk="0">
                  <a:moveTo>
                    <a:pt x="15433" y="0"/>
                  </a:moveTo>
                  <a:cubicBezTo>
                    <a:pt x="13855" y="0"/>
                    <a:pt x="12196" y="165"/>
                    <a:pt x="11141" y="763"/>
                  </a:cubicBezTo>
                  <a:cubicBezTo>
                    <a:pt x="10034" y="1420"/>
                    <a:pt x="9740" y="2503"/>
                    <a:pt x="9449" y="3508"/>
                  </a:cubicBezTo>
                  <a:cubicBezTo>
                    <a:pt x="8690" y="6292"/>
                    <a:pt x="7407" y="8999"/>
                    <a:pt x="5655" y="11591"/>
                  </a:cubicBezTo>
                  <a:cubicBezTo>
                    <a:pt x="5480" y="11823"/>
                    <a:pt x="5362" y="12055"/>
                    <a:pt x="5187" y="12326"/>
                  </a:cubicBezTo>
                  <a:cubicBezTo>
                    <a:pt x="4662" y="13099"/>
                    <a:pt x="4136" y="13834"/>
                    <a:pt x="3320" y="14607"/>
                  </a:cubicBezTo>
                  <a:cubicBezTo>
                    <a:pt x="2151" y="15728"/>
                    <a:pt x="1159" y="16889"/>
                    <a:pt x="459" y="18165"/>
                  </a:cubicBezTo>
                  <a:cubicBezTo>
                    <a:pt x="49" y="18938"/>
                    <a:pt x="-242" y="19750"/>
                    <a:pt x="283" y="20485"/>
                  </a:cubicBezTo>
                  <a:cubicBezTo>
                    <a:pt x="774" y="21223"/>
                    <a:pt x="2046" y="21600"/>
                    <a:pt x="3321" y="21600"/>
                  </a:cubicBezTo>
                  <a:cubicBezTo>
                    <a:pt x="3716" y="21600"/>
                    <a:pt x="4114" y="21563"/>
                    <a:pt x="4487" y="21490"/>
                  </a:cubicBezTo>
                  <a:cubicBezTo>
                    <a:pt x="6063" y="21181"/>
                    <a:pt x="7231" y="20369"/>
                    <a:pt x="8398" y="19595"/>
                  </a:cubicBezTo>
                  <a:cubicBezTo>
                    <a:pt x="14237" y="15535"/>
                    <a:pt x="21358" y="10584"/>
                    <a:pt x="21183" y="4552"/>
                  </a:cubicBezTo>
                  <a:cubicBezTo>
                    <a:pt x="21126" y="3585"/>
                    <a:pt x="21242" y="1729"/>
                    <a:pt x="20307" y="917"/>
                  </a:cubicBezTo>
                  <a:cubicBezTo>
                    <a:pt x="19725" y="415"/>
                    <a:pt x="18790" y="183"/>
                    <a:pt x="17855" y="105"/>
                  </a:cubicBezTo>
                  <a:cubicBezTo>
                    <a:pt x="17149" y="50"/>
                    <a:pt x="16303" y="0"/>
                    <a:pt x="15433"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64"/>
            <p:cNvSpPr/>
            <p:nvPr/>
          </p:nvSpPr>
          <p:spPr>
            <a:xfrm>
              <a:off x="1608889" y="836922"/>
              <a:ext cx="454846" cy="624368"/>
            </a:xfrm>
            <a:custGeom>
              <a:avLst/>
              <a:gdLst/>
              <a:ahLst/>
              <a:cxnLst/>
              <a:rect l="l" t="t" r="r" b="b"/>
              <a:pathLst>
                <a:path w="20988" h="21600" extrusionOk="0">
                  <a:moveTo>
                    <a:pt x="4333" y="0"/>
                  </a:moveTo>
                  <a:cubicBezTo>
                    <a:pt x="3691" y="0"/>
                    <a:pt x="3013" y="114"/>
                    <a:pt x="2300" y="371"/>
                  </a:cubicBezTo>
                  <a:cubicBezTo>
                    <a:pt x="-612" y="1428"/>
                    <a:pt x="-142" y="4420"/>
                    <a:pt x="421" y="6392"/>
                  </a:cubicBezTo>
                  <a:cubicBezTo>
                    <a:pt x="751" y="7412"/>
                    <a:pt x="1407" y="8398"/>
                    <a:pt x="2159" y="9349"/>
                  </a:cubicBezTo>
                  <a:cubicBezTo>
                    <a:pt x="4225" y="11989"/>
                    <a:pt x="6526" y="14523"/>
                    <a:pt x="8733" y="17093"/>
                  </a:cubicBezTo>
                  <a:cubicBezTo>
                    <a:pt x="9954" y="18502"/>
                    <a:pt x="11221" y="19980"/>
                    <a:pt x="11878" y="21600"/>
                  </a:cubicBezTo>
                  <a:cubicBezTo>
                    <a:pt x="14931" y="21564"/>
                    <a:pt x="17983" y="21072"/>
                    <a:pt x="20988" y="20650"/>
                  </a:cubicBezTo>
                  <a:cubicBezTo>
                    <a:pt x="20518" y="17621"/>
                    <a:pt x="18359" y="14876"/>
                    <a:pt x="16481" y="12236"/>
                  </a:cubicBezTo>
                  <a:cubicBezTo>
                    <a:pt x="14461" y="9490"/>
                    <a:pt x="12348" y="6779"/>
                    <a:pt x="10470" y="3997"/>
                  </a:cubicBezTo>
                  <a:cubicBezTo>
                    <a:pt x="9211" y="2139"/>
                    <a:pt x="7116" y="0"/>
                    <a:pt x="4333" y="0"/>
                  </a:cubicBezTo>
                  <a:close/>
                </a:path>
              </a:pathLst>
            </a:custGeom>
            <a:solidFill>
              <a:srgbClr val="C4C4C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64"/>
            <p:cNvSpPr/>
            <p:nvPr/>
          </p:nvSpPr>
          <p:spPr>
            <a:xfrm>
              <a:off x="1140372" y="796788"/>
              <a:ext cx="656017" cy="1024739"/>
            </a:xfrm>
            <a:custGeom>
              <a:avLst/>
              <a:gdLst/>
              <a:ahLst/>
              <a:cxnLst/>
              <a:rect l="l" t="t" r="r" b="b"/>
              <a:pathLst>
                <a:path w="21556" h="21600" extrusionOk="0">
                  <a:moveTo>
                    <a:pt x="10712" y="0"/>
                  </a:moveTo>
                  <a:cubicBezTo>
                    <a:pt x="9342" y="22"/>
                    <a:pt x="8004" y="86"/>
                    <a:pt x="6634" y="236"/>
                  </a:cubicBezTo>
                  <a:cubicBezTo>
                    <a:pt x="5864" y="322"/>
                    <a:pt x="5062" y="450"/>
                    <a:pt x="4293" y="536"/>
                  </a:cubicBezTo>
                  <a:cubicBezTo>
                    <a:pt x="2053" y="772"/>
                    <a:pt x="1852" y="1180"/>
                    <a:pt x="1384" y="2638"/>
                  </a:cubicBezTo>
                  <a:cubicBezTo>
                    <a:pt x="915" y="4118"/>
                    <a:pt x="448" y="5599"/>
                    <a:pt x="482" y="7121"/>
                  </a:cubicBezTo>
                  <a:cubicBezTo>
                    <a:pt x="548" y="8880"/>
                    <a:pt x="1618" y="10124"/>
                    <a:pt x="2488" y="11711"/>
                  </a:cubicBezTo>
                  <a:cubicBezTo>
                    <a:pt x="3290" y="13213"/>
                    <a:pt x="2822" y="15251"/>
                    <a:pt x="2086" y="16709"/>
                  </a:cubicBezTo>
                  <a:cubicBezTo>
                    <a:pt x="1585" y="17760"/>
                    <a:pt x="682" y="18618"/>
                    <a:pt x="80" y="19626"/>
                  </a:cubicBezTo>
                  <a:cubicBezTo>
                    <a:pt x="13" y="19712"/>
                    <a:pt x="-20" y="19798"/>
                    <a:pt x="13" y="19884"/>
                  </a:cubicBezTo>
                  <a:cubicBezTo>
                    <a:pt x="47" y="19991"/>
                    <a:pt x="213" y="20055"/>
                    <a:pt x="381" y="20098"/>
                  </a:cubicBezTo>
                  <a:cubicBezTo>
                    <a:pt x="3324" y="21106"/>
                    <a:pt x="6634" y="21407"/>
                    <a:pt x="9877" y="21557"/>
                  </a:cubicBezTo>
                  <a:cubicBezTo>
                    <a:pt x="10178" y="21557"/>
                    <a:pt x="10445" y="21578"/>
                    <a:pt x="10712" y="21578"/>
                  </a:cubicBezTo>
                  <a:lnTo>
                    <a:pt x="10712" y="21600"/>
                  </a:lnTo>
                  <a:cubicBezTo>
                    <a:pt x="10746" y="21600"/>
                    <a:pt x="10746" y="21578"/>
                    <a:pt x="10780" y="21578"/>
                  </a:cubicBezTo>
                  <a:cubicBezTo>
                    <a:pt x="10813" y="21578"/>
                    <a:pt x="10813" y="21600"/>
                    <a:pt x="10847" y="21600"/>
                  </a:cubicBezTo>
                  <a:lnTo>
                    <a:pt x="10847" y="21578"/>
                  </a:lnTo>
                  <a:cubicBezTo>
                    <a:pt x="11114" y="21578"/>
                    <a:pt x="11382" y="21557"/>
                    <a:pt x="11683" y="21557"/>
                  </a:cubicBezTo>
                  <a:cubicBezTo>
                    <a:pt x="14892" y="21407"/>
                    <a:pt x="18236" y="21106"/>
                    <a:pt x="21179" y="20098"/>
                  </a:cubicBezTo>
                  <a:cubicBezTo>
                    <a:pt x="21346" y="20055"/>
                    <a:pt x="21480" y="19991"/>
                    <a:pt x="21546" y="19884"/>
                  </a:cubicBezTo>
                  <a:cubicBezTo>
                    <a:pt x="21580" y="19798"/>
                    <a:pt x="21513" y="19712"/>
                    <a:pt x="21480" y="19626"/>
                  </a:cubicBezTo>
                  <a:cubicBezTo>
                    <a:pt x="20878" y="18618"/>
                    <a:pt x="19975" y="17760"/>
                    <a:pt x="19440" y="16709"/>
                  </a:cubicBezTo>
                  <a:cubicBezTo>
                    <a:pt x="18738" y="15272"/>
                    <a:pt x="18270" y="13213"/>
                    <a:pt x="19072" y="11711"/>
                  </a:cubicBezTo>
                  <a:cubicBezTo>
                    <a:pt x="19941" y="10124"/>
                    <a:pt x="20978" y="8880"/>
                    <a:pt x="21045" y="7121"/>
                  </a:cubicBezTo>
                  <a:cubicBezTo>
                    <a:pt x="21112" y="5599"/>
                    <a:pt x="20643" y="4118"/>
                    <a:pt x="20176" y="2638"/>
                  </a:cubicBezTo>
                  <a:cubicBezTo>
                    <a:pt x="19707" y="1180"/>
                    <a:pt x="19474" y="750"/>
                    <a:pt x="17267" y="536"/>
                  </a:cubicBezTo>
                  <a:cubicBezTo>
                    <a:pt x="16465" y="450"/>
                    <a:pt x="15695" y="322"/>
                    <a:pt x="14892" y="236"/>
                  </a:cubicBezTo>
                  <a:cubicBezTo>
                    <a:pt x="13555" y="86"/>
                    <a:pt x="12184" y="0"/>
                    <a:pt x="1081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64"/>
            <p:cNvSpPr/>
            <p:nvPr/>
          </p:nvSpPr>
          <p:spPr>
            <a:xfrm>
              <a:off x="1262897" y="775067"/>
              <a:ext cx="433701" cy="236625"/>
            </a:xfrm>
            <a:custGeom>
              <a:avLst/>
              <a:gdLst/>
              <a:ahLst/>
              <a:cxnLst/>
              <a:rect l="l" t="t" r="r" b="b"/>
              <a:pathLst>
                <a:path w="21310" h="21600" extrusionOk="0">
                  <a:moveTo>
                    <a:pt x="19578" y="0"/>
                  </a:moveTo>
                  <a:cubicBezTo>
                    <a:pt x="19266" y="0"/>
                    <a:pt x="18982" y="32"/>
                    <a:pt x="18799" y="32"/>
                  </a:cubicBezTo>
                  <a:cubicBezTo>
                    <a:pt x="12550" y="405"/>
                    <a:pt x="6300" y="868"/>
                    <a:pt x="0" y="1241"/>
                  </a:cubicBezTo>
                  <a:cubicBezTo>
                    <a:pt x="399" y="3749"/>
                    <a:pt x="399" y="6069"/>
                    <a:pt x="900" y="8486"/>
                  </a:cubicBezTo>
                  <a:cubicBezTo>
                    <a:pt x="1350" y="10621"/>
                    <a:pt x="1950" y="12572"/>
                    <a:pt x="2649" y="14337"/>
                  </a:cubicBezTo>
                  <a:cubicBezTo>
                    <a:pt x="4149" y="17960"/>
                    <a:pt x="6249" y="20374"/>
                    <a:pt x="8600" y="21304"/>
                  </a:cubicBezTo>
                  <a:cubicBezTo>
                    <a:pt x="9179" y="21503"/>
                    <a:pt x="9767" y="21600"/>
                    <a:pt x="10354" y="21600"/>
                  </a:cubicBezTo>
                  <a:cubicBezTo>
                    <a:pt x="13873" y="21600"/>
                    <a:pt x="17392" y="18130"/>
                    <a:pt x="19150" y="12481"/>
                  </a:cubicBezTo>
                  <a:cubicBezTo>
                    <a:pt x="19800" y="10342"/>
                    <a:pt x="20200" y="8022"/>
                    <a:pt x="20599" y="5605"/>
                  </a:cubicBezTo>
                  <a:cubicBezTo>
                    <a:pt x="20800" y="4491"/>
                    <a:pt x="21600" y="1798"/>
                    <a:pt x="21199" y="868"/>
                  </a:cubicBezTo>
                  <a:cubicBezTo>
                    <a:pt x="20932" y="126"/>
                    <a:pt x="20200" y="0"/>
                    <a:pt x="19578"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64"/>
            <p:cNvSpPr/>
            <p:nvPr/>
          </p:nvSpPr>
          <p:spPr>
            <a:xfrm>
              <a:off x="1349257" y="601713"/>
              <a:ext cx="256578" cy="371163"/>
            </a:xfrm>
            <a:custGeom>
              <a:avLst/>
              <a:gdLst/>
              <a:ahLst/>
              <a:cxnLst/>
              <a:rect l="l" t="t" r="r" b="b"/>
              <a:pathLst>
                <a:path w="20785" h="21600" extrusionOk="0">
                  <a:moveTo>
                    <a:pt x="6014" y="0"/>
                  </a:moveTo>
                  <a:cubicBezTo>
                    <a:pt x="5496" y="0"/>
                    <a:pt x="4978" y="11"/>
                    <a:pt x="4463" y="41"/>
                  </a:cubicBezTo>
                  <a:cubicBezTo>
                    <a:pt x="4296" y="41"/>
                    <a:pt x="4132" y="41"/>
                    <a:pt x="4049" y="161"/>
                  </a:cubicBezTo>
                  <a:cubicBezTo>
                    <a:pt x="3885" y="219"/>
                    <a:pt x="3885" y="338"/>
                    <a:pt x="3885" y="456"/>
                  </a:cubicBezTo>
                  <a:cubicBezTo>
                    <a:pt x="3637" y="2588"/>
                    <a:pt x="3885" y="4838"/>
                    <a:pt x="3721" y="7029"/>
                  </a:cubicBezTo>
                  <a:cubicBezTo>
                    <a:pt x="3474" y="9043"/>
                    <a:pt x="2896" y="11057"/>
                    <a:pt x="1248" y="12714"/>
                  </a:cubicBezTo>
                  <a:cubicBezTo>
                    <a:pt x="-733" y="14728"/>
                    <a:pt x="-238" y="17452"/>
                    <a:pt x="1906" y="19229"/>
                  </a:cubicBezTo>
                  <a:cubicBezTo>
                    <a:pt x="3973" y="20904"/>
                    <a:pt x="7269" y="21600"/>
                    <a:pt x="10517" y="21600"/>
                  </a:cubicBezTo>
                  <a:cubicBezTo>
                    <a:pt x="12324" y="21600"/>
                    <a:pt x="14112" y="21387"/>
                    <a:pt x="15674" y="21005"/>
                  </a:cubicBezTo>
                  <a:cubicBezTo>
                    <a:pt x="18641" y="20235"/>
                    <a:pt x="20700" y="18578"/>
                    <a:pt x="20784" y="16269"/>
                  </a:cubicBezTo>
                  <a:cubicBezTo>
                    <a:pt x="20867" y="13722"/>
                    <a:pt x="17733" y="11886"/>
                    <a:pt x="16910" y="9458"/>
                  </a:cubicBezTo>
                  <a:cubicBezTo>
                    <a:pt x="16497" y="8095"/>
                    <a:pt x="16497" y="6734"/>
                    <a:pt x="16580" y="5313"/>
                  </a:cubicBezTo>
                  <a:cubicBezTo>
                    <a:pt x="16580" y="3714"/>
                    <a:pt x="16663" y="2115"/>
                    <a:pt x="16744" y="456"/>
                  </a:cubicBezTo>
                  <a:cubicBezTo>
                    <a:pt x="14807" y="198"/>
                    <a:pt x="13180" y="30"/>
                    <a:pt x="11215" y="30"/>
                  </a:cubicBezTo>
                  <a:cubicBezTo>
                    <a:pt x="10923" y="30"/>
                    <a:pt x="10624" y="34"/>
                    <a:pt x="10314" y="41"/>
                  </a:cubicBezTo>
                  <a:cubicBezTo>
                    <a:pt x="10031" y="50"/>
                    <a:pt x="9742" y="54"/>
                    <a:pt x="9453" y="54"/>
                  </a:cubicBezTo>
                  <a:cubicBezTo>
                    <a:pt x="8326" y="54"/>
                    <a:pt x="7172" y="0"/>
                    <a:pt x="6014"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64"/>
            <p:cNvSpPr/>
            <p:nvPr/>
          </p:nvSpPr>
          <p:spPr>
            <a:xfrm>
              <a:off x="1446052" y="191124"/>
              <a:ext cx="500267" cy="786797"/>
            </a:xfrm>
            <a:custGeom>
              <a:avLst/>
              <a:gdLst/>
              <a:ahLst/>
              <a:cxnLst/>
              <a:rect l="l" t="t" r="r" b="b"/>
              <a:pathLst>
                <a:path w="21539" h="21600" extrusionOk="0">
                  <a:moveTo>
                    <a:pt x="3193" y="0"/>
                  </a:moveTo>
                  <a:cubicBezTo>
                    <a:pt x="3064" y="0"/>
                    <a:pt x="2934" y="2"/>
                    <a:pt x="2804" y="5"/>
                  </a:cubicBezTo>
                  <a:cubicBezTo>
                    <a:pt x="1840" y="34"/>
                    <a:pt x="876" y="173"/>
                    <a:pt x="0" y="453"/>
                  </a:cubicBezTo>
                  <a:cubicBezTo>
                    <a:pt x="876" y="201"/>
                    <a:pt x="1840" y="61"/>
                    <a:pt x="2804" y="61"/>
                  </a:cubicBezTo>
                  <a:cubicBezTo>
                    <a:pt x="2926" y="57"/>
                    <a:pt x="3049" y="56"/>
                    <a:pt x="3171" y="56"/>
                  </a:cubicBezTo>
                  <a:cubicBezTo>
                    <a:pt x="4013" y="56"/>
                    <a:pt x="4855" y="138"/>
                    <a:pt x="5696" y="285"/>
                  </a:cubicBezTo>
                  <a:cubicBezTo>
                    <a:pt x="7580" y="564"/>
                    <a:pt x="9289" y="1179"/>
                    <a:pt x="10647" y="2073"/>
                  </a:cubicBezTo>
                  <a:cubicBezTo>
                    <a:pt x="12004" y="2938"/>
                    <a:pt x="12924" y="4084"/>
                    <a:pt x="13187" y="5285"/>
                  </a:cubicBezTo>
                  <a:cubicBezTo>
                    <a:pt x="13319" y="5900"/>
                    <a:pt x="13276" y="6515"/>
                    <a:pt x="13276" y="7129"/>
                  </a:cubicBezTo>
                  <a:cubicBezTo>
                    <a:pt x="13319" y="7772"/>
                    <a:pt x="13363" y="8414"/>
                    <a:pt x="13801" y="9000"/>
                  </a:cubicBezTo>
                  <a:cubicBezTo>
                    <a:pt x="14240" y="9587"/>
                    <a:pt x="14984" y="10034"/>
                    <a:pt x="15773" y="10398"/>
                  </a:cubicBezTo>
                  <a:cubicBezTo>
                    <a:pt x="16561" y="10761"/>
                    <a:pt x="17437" y="11040"/>
                    <a:pt x="18270" y="11375"/>
                  </a:cubicBezTo>
                  <a:cubicBezTo>
                    <a:pt x="18664" y="11515"/>
                    <a:pt x="19059" y="11683"/>
                    <a:pt x="19321" y="11934"/>
                  </a:cubicBezTo>
                  <a:cubicBezTo>
                    <a:pt x="19584" y="12158"/>
                    <a:pt x="19671" y="12465"/>
                    <a:pt x="19671" y="12772"/>
                  </a:cubicBezTo>
                  <a:cubicBezTo>
                    <a:pt x="19671" y="13079"/>
                    <a:pt x="19629" y="13386"/>
                    <a:pt x="19497" y="13666"/>
                  </a:cubicBezTo>
                  <a:cubicBezTo>
                    <a:pt x="19409" y="13974"/>
                    <a:pt x="19190" y="14253"/>
                    <a:pt x="19014" y="14532"/>
                  </a:cubicBezTo>
                  <a:cubicBezTo>
                    <a:pt x="18796" y="14812"/>
                    <a:pt x="18664" y="15147"/>
                    <a:pt x="18751" y="15482"/>
                  </a:cubicBezTo>
                  <a:cubicBezTo>
                    <a:pt x="18796" y="15789"/>
                    <a:pt x="18971" y="16096"/>
                    <a:pt x="19190" y="16376"/>
                  </a:cubicBezTo>
                  <a:cubicBezTo>
                    <a:pt x="19629" y="16934"/>
                    <a:pt x="20110" y="17465"/>
                    <a:pt x="20549" y="18024"/>
                  </a:cubicBezTo>
                  <a:cubicBezTo>
                    <a:pt x="20987" y="18555"/>
                    <a:pt x="21337" y="19141"/>
                    <a:pt x="21424" y="19756"/>
                  </a:cubicBezTo>
                  <a:cubicBezTo>
                    <a:pt x="21556" y="20371"/>
                    <a:pt x="21424" y="21013"/>
                    <a:pt x="21119" y="21600"/>
                  </a:cubicBezTo>
                  <a:cubicBezTo>
                    <a:pt x="21469" y="21013"/>
                    <a:pt x="21600" y="20399"/>
                    <a:pt x="21513" y="19756"/>
                  </a:cubicBezTo>
                  <a:cubicBezTo>
                    <a:pt x="21424" y="19141"/>
                    <a:pt x="21074" y="18555"/>
                    <a:pt x="20680" y="17968"/>
                  </a:cubicBezTo>
                  <a:cubicBezTo>
                    <a:pt x="20241" y="17410"/>
                    <a:pt x="19760" y="16879"/>
                    <a:pt x="19321" y="16320"/>
                  </a:cubicBezTo>
                  <a:cubicBezTo>
                    <a:pt x="19146" y="16041"/>
                    <a:pt x="18971" y="15761"/>
                    <a:pt x="18927" y="15454"/>
                  </a:cubicBezTo>
                  <a:cubicBezTo>
                    <a:pt x="18883" y="15175"/>
                    <a:pt x="19014" y="14868"/>
                    <a:pt x="19190" y="14588"/>
                  </a:cubicBezTo>
                  <a:cubicBezTo>
                    <a:pt x="19409" y="14309"/>
                    <a:pt x="19629" y="14030"/>
                    <a:pt x="19760" y="13722"/>
                  </a:cubicBezTo>
                  <a:cubicBezTo>
                    <a:pt x="19891" y="13415"/>
                    <a:pt x="19934" y="13108"/>
                    <a:pt x="19934" y="12772"/>
                  </a:cubicBezTo>
                  <a:cubicBezTo>
                    <a:pt x="19934" y="12465"/>
                    <a:pt x="19847" y="12129"/>
                    <a:pt x="19540" y="11851"/>
                  </a:cubicBezTo>
                  <a:cubicBezTo>
                    <a:pt x="19234" y="11571"/>
                    <a:pt x="18796" y="11403"/>
                    <a:pt x="18401" y="11236"/>
                  </a:cubicBezTo>
                  <a:cubicBezTo>
                    <a:pt x="17569" y="10901"/>
                    <a:pt x="16693" y="10621"/>
                    <a:pt x="15904" y="10258"/>
                  </a:cubicBezTo>
                  <a:cubicBezTo>
                    <a:pt x="15160" y="9923"/>
                    <a:pt x="14459" y="9476"/>
                    <a:pt x="14064" y="8917"/>
                  </a:cubicBezTo>
                  <a:cubicBezTo>
                    <a:pt x="13670" y="8386"/>
                    <a:pt x="13581" y="7743"/>
                    <a:pt x="13539" y="7157"/>
                  </a:cubicBezTo>
                  <a:cubicBezTo>
                    <a:pt x="13539" y="6543"/>
                    <a:pt x="13581" y="5900"/>
                    <a:pt x="13450" y="5285"/>
                  </a:cubicBezTo>
                  <a:cubicBezTo>
                    <a:pt x="13187" y="4028"/>
                    <a:pt x="12180" y="2855"/>
                    <a:pt x="10821" y="1989"/>
                  </a:cubicBezTo>
                  <a:cubicBezTo>
                    <a:pt x="9420" y="1095"/>
                    <a:pt x="7623" y="480"/>
                    <a:pt x="5740" y="201"/>
                  </a:cubicBezTo>
                  <a:cubicBezTo>
                    <a:pt x="4900" y="79"/>
                    <a:pt x="4060" y="0"/>
                    <a:pt x="319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64"/>
            <p:cNvSpPr/>
            <p:nvPr/>
          </p:nvSpPr>
          <p:spPr>
            <a:xfrm>
              <a:off x="1390077" y="601713"/>
              <a:ext cx="166897" cy="185373"/>
            </a:xfrm>
            <a:custGeom>
              <a:avLst/>
              <a:gdLst/>
              <a:ahLst/>
              <a:cxnLst/>
              <a:rect l="l" t="t" r="r" b="b"/>
              <a:pathLst>
                <a:path w="21600" h="21600" extrusionOk="0">
                  <a:moveTo>
                    <a:pt x="4246" y="0"/>
                  </a:moveTo>
                  <a:cubicBezTo>
                    <a:pt x="3439" y="0"/>
                    <a:pt x="2637" y="22"/>
                    <a:pt x="1846" y="82"/>
                  </a:cubicBezTo>
                  <a:cubicBezTo>
                    <a:pt x="1580" y="82"/>
                    <a:pt x="1318" y="82"/>
                    <a:pt x="1056" y="202"/>
                  </a:cubicBezTo>
                  <a:cubicBezTo>
                    <a:pt x="923" y="322"/>
                    <a:pt x="923" y="558"/>
                    <a:pt x="923" y="794"/>
                  </a:cubicBezTo>
                  <a:cubicBezTo>
                    <a:pt x="528" y="5182"/>
                    <a:pt x="923" y="9570"/>
                    <a:pt x="528" y="13958"/>
                  </a:cubicBezTo>
                  <a:cubicBezTo>
                    <a:pt x="395" y="15261"/>
                    <a:pt x="266" y="16564"/>
                    <a:pt x="0" y="17751"/>
                  </a:cubicBezTo>
                  <a:cubicBezTo>
                    <a:pt x="528" y="18107"/>
                    <a:pt x="1056" y="18462"/>
                    <a:pt x="1580" y="18818"/>
                  </a:cubicBezTo>
                  <a:cubicBezTo>
                    <a:pt x="4258" y="20645"/>
                    <a:pt x="7581" y="21600"/>
                    <a:pt x="10912" y="21600"/>
                  </a:cubicBezTo>
                  <a:cubicBezTo>
                    <a:pt x="12339" y="21600"/>
                    <a:pt x="13765" y="21424"/>
                    <a:pt x="15146" y="21072"/>
                  </a:cubicBezTo>
                  <a:cubicBezTo>
                    <a:pt x="17516" y="20477"/>
                    <a:pt x="19625" y="19529"/>
                    <a:pt x="21600" y="18343"/>
                  </a:cubicBezTo>
                  <a:cubicBezTo>
                    <a:pt x="20943" y="15737"/>
                    <a:pt x="21072" y="13247"/>
                    <a:pt x="21072" y="10637"/>
                  </a:cubicBezTo>
                  <a:cubicBezTo>
                    <a:pt x="21205" y="7436"/>
                    <a:pt x="21205" y="4115"/>
                    <a:pt x="21467" y="914"/>
                  </a:cubicBezTo>
                  <a:cubicBezTo>
                    <a:pt x="18656" y="352"/>
                    <a:pt x="16252" y="11"/>
                    <a:pt x="13482" y="11"/>
                  </a:cubicBezTo>
                  <a:cubicBezTo>
                    <a:pt x="12750" y="11"/>
                    <a:pt x="11994" y="34"/>
                    <a:pt x="11195" y="82"/>
                  </a:cubicBezTo>
                  <a:cubicBezTo>
                    <a:pt x="10721" y="101"/>
                    <a:pt x="10243" y="109"/>
                    <a:pt x="9769" y="109"/>
                  </a:cubicBezTo>
                  <a:cubicBezTo>
                    <a:pt x="7914" y="109"/>
                    <a:pt x="6063" y="0"/>
                    <a:pt x="424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64"/>
            <p:cNvSpPr/>
            <p:nvPr/>
          </p:nvSpPr>
          <p:spPr>
            <a:xfrm>
              <a:off x="1292303" y="245364"/>
              <a:ext cx="366500" cy="500014"/>
            </a:xfrm>
            <a:custGeom>
              <a:avLst/>
              <a:gdLst/>
              <a:ahLst/>
              <a:cxnLst/>
              <a:rect l="l" t="t" r="r" b="b"/>
              <a:pathLst>
                <a:path w="19162" h="21600" extrusionOk="0">
                  <a:moveTo>
                    <a:pt x="9815" y="0"/>
                  </a:moveTo>
                  <a:cubicBezTo>
                    <a:pt x="7416" y="0"/>
                    <a:pt x="4961" y="752"/>
                    <a:pt x="3038" y="2325"/>
                  </a:cubicBezTo>
                  <a:cubicBezTo>
                    <a:pt x="-2335" y="6677"/>
                    <a:pt x="-48" y="17007"/>
                    <a:pt x="5751" y="20569"/>
                  </a:cubicBezTo>
                  <a:cubicBezTo>
                    <a:pt x="6870" y="21246"/>
                    <a:pt x="8222" y="21600"/>
                    <a:pt x="9573" y="21600"/>
                  </a:cubicBezTo>
                  <a:cubicBezTo>
                    <a:pt x="10151" y="21600"/>
                    <a:pt x="10727" y="21535"/>
                    <a:pt x="11285" y="21403"/>
                  </a:cubicBezTo>
                  <a:cubicBezTo>
                    <a:pt x="16925" y="20084"/>
                    <a:pt x="19265" y="14282"/>
                    <a:pt x="19159" y="9314"/>
                  </a:cubicBezTo>
                  <a:cubicBezTo>
                    <a:pt x="19105" y="7732"/>
                    <a:pt x="18840" y="6237"/>
                    <a:pt x="18307" y="4962"/>
                  </a:cubicBezTo>
                  <a:cubicBezTo>
                    <a:pt x="16962" y="1731"/>
                    <a:pt x="13450" y="0"/>
                    <a:pt x="981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64"/>
            <p:cNvSpPr/>
            <p:nvPr/>
          </p:nvSpPr>
          <p:spPr>
            <a:xfrm>
              <a:off x="1286154" y="226019"/>
              <a:ext cx="381343" cy="341827"/>
            </a:xfrm>
            <a:custGeom>
              <a:avLst/>
              <a:gdLst/>
              <a:ahLst/>
              <a:cxnLst/>
              <a:rect l="l" t="t" r="r" b="b"/>
              <a:pathLst>
                <a:path w="21469" h="21600" extrusionOk="0">
                  <a:moveTo>
                    <a:pt x="11566" y="0"/>
                  </a:moveTo>
                  <a:cubicBezTo>
                    <a:pt x="9220" y="0"/>
                    <a:pt x="6817" y="906"/>
                    <a:pt x="4820" y="2822"/>
                  </a:cubicBezTo>
                  <a:cubicBezTo>
                    <a:pt x="3961" y="3659"/>
                    <a:pt x="3331" y="4688"/>
                    <a:pt x="2700" y="5716"/>
                  </a:cubicBezTo>
                  <a:cubicBezTo>
                    <a:pt x="2128" y="6680"/>
                    <a:pt x="1383" y="7324"/>
                    <a:pt x="925" y="8353"/>
                  </a:cubicBezTo>
                  <a:cubicBezTo>
                    <a:pt x="466" y="9381"/>
                    <a:pt x="122" y="10538"/>
                    <a:pt x="8" y="11697"/>
                  </a:cubicBezTo>
                  <a:cubicBezTo>
                    <a:pt x="-50" y="12855"/>
                    <a:pt x="238" y="13819"/>
                    <a:pt x="294" y="14912"/>
                  </a:cubicBezTo>
                  <a:cubicBezTo>
                    <a:pt x="238" y="13819"/>
                    <a:pt x="695" y="12662"/>
                    <a:pt x="1441" y="11890"/>
                  </a:cubicBezTo>
                  <a:cubicBezTo>
                    <a:pt x="2070" y="11312"/>
                    <a:pt x="2816" y="10989"/>
                    <a:pt x="3503" y="10538"/>
                  </a:cubicBezTo>
                  <a:cubicBezTo>
                    <a:pt x="4190" y="10089"/>
                    <a:pt x="4878" y="9511"/>
                    <a:pt x="5108" y="8674"/>
                  </a:cubicBezTo>
                  <a:cubicBezTo>
                    <a:pt x="7342" y="11890"/>
                    <a:pt x="10779" y="12918"/>
                    <a:pt x="14158" y="13882"/>
                  </a:cubicBezTo>
                  <a:cubicBezTo>
                    <a:pt x="16966" y="14654"/>
                    <a:pt x="20117" y="16648"/>
                    <a:pt x="20175" y="20378"/>
                  </a:cubicBezTo>
                  <a:cubicBezTo>
                    <a:pt x="20175" y="20828"/>
                    <a:pt x="20175" y="20956"/>
                    <a:pt x="20403" y="21600"/>
                  </a:cubicBezTo>
                  <a:cubicBezTo>
                    <a:pt x="20575" y="21021"/>
                    <a:pt x="20633" y="20636"/>
                    <a:pt x="20691" y="20055"/>
                  </a:cubicBezTo>
                  <a:cubicBezTo>
                    <a:pt x="20747" y="19413"/>
                    <a:pt x="20919" y="18835"/>
                    <a:pt x="21034" y="18191"/>
                  </a:cubicBezTo>
                  <a:cubicBezTo>
                    <a:pt x="21262" y="16969"/>
                    <a:pt x="21378" y="15683"/>
                    <a:pt x="21434" y="14398"/>
                  </a:cubicBezTo>
                  <a:cubicBezTo>
                    <a:pt x="21550" y="12083"/>
                    <a:pt x="21378" y="9896"/>
                    <a:pt x="20977" y="8030"/>
                  </a:cubicBezTo>
                  <a:cubicBezTo>
                    <a:pt x="19764" y="2881"/>
                    <a:pt x="15754" y="0"/>
                    <a:pt x="11566"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64"/>
            <p:cNvSpPr/>
            <p:nvPr/>
          </p:nvSpPr>
          <p:spPr>
            <a:xfrm>
              <a:off x="1231856" y="203945"/>
              <a:ext cx="488124" cy="373830"/>
            </a:xfrm>
            <a:custGeom>
              <a:avLst/>
              <a:gdLst/>
              <a:ahLst/>
              <a:cxnLst/>
              <a:rect l="l" t="t" r="r" b="b"/>
              <a:pathLst>
                <a:path w="21452" h="21600" extrusionOk="0">
                  <a:moveTo>
                    <a:pt x="12268" y="0"/>
                  </a:moveTo>
                  <a:cubicBezTo>
                    <a:pt x="12031" y="0"/>
                    <a:pt x="11795" y="11"/>
                    <a:pt x="11560" y="35"/>
                  </a:cubicBezTo>
                  <a:cubicBezTo>
                    <a:pt x="10441" y="152"/>
                    <a:pt x="9592" y="917"/>
                    <a:pt x="8563" y="1504"/>
                  </a:cubicBezTo>
                  <a:cubicBezTo>
                    <a:pt x="7580" y="2092"/>
                    <a:pt x="6417" y="2445"/>
                    <a:pt x="5343" y="2917"/>
                  </a:cubicBezTo>
                  <a:cubicBezTo>
                    <a:pt x="4181" y="3446"/>
                    <a:pt x="2929" y="3975"/>
                    <a:pt x="1989" y="5033"/>
                  </a:cubicBezTo>
                  <a:cubicBezTo>
                    <a:pt x="1274" y="5856"/>
                    <a:pt x="782" y="6914"/>
                    <a:pt x="425" y="8032"/>
                  </a:cubicBezTo>
                  <a:cubicBezTo>
                    <a:pt x="-23" y="9383"/>
                    <a:pt x="-68" y="10854"/>
                    <a:pt x="66" y="12324"/>
                  </a:cubicBezTo>
                  <a:cubicBezTo>
                    <a:pt x="157" y="13500"/>
                    <a:pt x="291" y="14734"/>
                    <a:pt x="693" y="15852"/>
                  </a:cubicBezTo>
                  <a:cubicBezTo>
                    <a:pt x="1050" y="16851"/>
                    <a:pt x="1855" y="17556"/>
                    <a:pt x="2615" y="18026"/>
                  </a:cubicBezTo>
                  <a:cubicBezTo>
                    <a:pt x="2526" y="17968"/>
                    <a:pt x="2615" y="16262"/>
                    <a:pt x="2615" y="16028"/>
                  </a:cubicBezTo>
                  <a:cubicBezTo>
                    <a:pt x="2571" y="14498"/>
                    <a:pt x="2660" y="12970"/>
                    <a:pt x="3018" y="11559"/>
                  </a:cubicBezTo>
                  <a:cubicBezTo>
                    <a:pt x="3331" y="10148"/>
                    <a:pt x="4047" y="9266"/>
                    <a:pt x="4941" y="8385"/>
                  </a:cubicBezTo>
                  <a:cubicBezTo>
                    <a:pt x="5300" y="8089"/>
                    <a:pt x="5657" y="7737"/>
                    <a:pt x="5925" y="7267"/>
                  </a:cubicBezTo>
                  <a:cubicBezTo>
                    <a:pt x="6104" y="7090"/>
                    <a:pt x="6730" y="6092"/>
                    <a:pt x="6641" y="5739"/>
                  </a:cubicBezTo>
                  <a:cubicBezTo>
                    <a:pt x="7132" y="7207"/>
                    <a:pt x="7937" y="8737"/>
                    <a:pt x="8922" y="9677"/>
                  </a:cubicBezTo>
                  <a:cubicBezTo>
                    <a:pt x="10800" y="11500"/>
                    <a:pt x="12901" y="12794"/>
                    <a:pt x="15004" y="13852"/>
                  </a:cubicBezTo>
                  <a:lnTo>
                    <a:pt x="15495" y="14146"/>
                  </a:lnTo>
                  <a:cubicBezTo>
                    <a:pt x="16077" y="14441"/>
                    <a:pt x="16614" y="14794"/>
                    <a:pt x="17105" y="15380"/>
                  </a:cubicBezTo>
                  <a:cubicBezTo>
                    <a:pt x="18178" y="16615"/>
                    <a:pt x="18269" y="18615"/>
                    <a:pt x="18223" y="20378"/>
                  </a:cubicBezTo>
                  <a:cubicBezTo>
                    <a:pt x="18223" y="20555"/>
                    <a:pt x="18223" y="20791"/>
                    <a:pt x="18269" y="20967"/>
                  </a:cubicBezTo>
                  <a:cubicBezTo>
                    <a:pt x="18384" y="21427"/>
                    <a:pt x="18735" y="21600"/>
                    <a:pt x="19105" y="21600"/>
                  </a:cubicBezTo>
                  <a:cubicBezTo>
                    <a:pt x="19443" y="21600"/>
                    <a:pt x="19799" y="21457"/>
                    <a:pt x="20013" y="21260"/>
                  </a:cubicBezTo>
                  <a:cubicBezTo>
                    <a:pt x="20415" y="20791"/>
                    <a:pt x="20772" y="20144"/>
                    <a:pt x="20952" y="19496"/>
                  </a:cubicBezTo>
                  <a:cubicBezTo>
                    <a:pt x="21532" y="17204"/>
                    <a:pt x="21488" y="14675"/>
                    <a:pt x="21398" y="12205"/>
                  </a:cubicBezTo>
                  <a:cubicBezTo>
                    <a:pt x="21354" y="10854"/>
                    <a:pt x="21309" y="9443"/>
                    <a:pt x="21041" y="8149"/>
                  </a:cubicBezTo>
                  <a:cubicBezTo>
                    <a:pt x="20727" y="6738"/>
                    <a:pt x="20147" y="5503"/>
                    <a:pt x="19431" y="4385"/>
                  </a:cubicBezTo>
                  <a:cubicBezTo>
                    <a:pt x="17622" y="1522"/>
                    <a:pt x="14946" y="0"/>
                    <a:pt x="12268"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64"/>
            <p:cNvSpPr/>
            <p:nvPr/>
          </p:nvSpPr>
          <p:spPr>
            <a:xfrm>
              <a:off x="1006447" y="1309655"/>
              <a:ext cx="924003" cy="20373"/>
            </a:xfrm>
            <a:custGeom>
              <a:avLst/>
              <a:gdLst/>
              <a:ahLst/>
              <a:cxnLst/>
              <a:rect l="l" t="t" r="r" b="b"/>
              <a:pathLst>
                <a:path w="21600" h="21600" extrusionOk="0">
                  <a:moveTo>
                    <a:pt x="21386" y="0"/>
                  </a:moveTo>
                  <a:lnTo>
                    <a:pt x="167" y="2180"/>
                  </a:lnTo>
                  <a:lnTo>
                    <a:pt x="0" y="21600"/>
                  </a:lnTo>
                  <a:lnTo>
                    <a:pt x="21600" y="21600"/>
                  </a:lnTo>
                  <a:lnTo>
                    <a:pt x="21386" y="0"/>
                  </a:lnTo>
                  <a:close/>
                </a:path>
              </a:pathLst>
            </a:custGeom>
            <a:solidFill>
              <a:srgbClr val="BDCFC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64"/>
            <p:cNvSpPr/>
            <p:nvPr/>
          </p:nvSpPr>
          <p:spPr>
            <a:xfrm>
              <a:off x="1365615" y="2069815"/>
              <a:ext cx="475974" cy="175026"/>
            </a:xfrm>
            <a:custGeom>
              <a:avLst/>
              <a:gdLst/>
              <a:ahLst/>
              <a:cxnLst/>
              <a:rect l="l" t="t" r="r" b="b"/>
              <a:pathLst>
                <a:path w="21406" h="21600" extrusionOk="0">
                  <a:moveTo>
                    <a:pt x="19407" y="0"/>
                  </a:moveTo>
                  <a:cubicBezTo>
                    <a:pt x="18811" y="0"/>
                    <a:pt x="18171" y="123"/>
                    <a:pt x="17529" y="250"/>
                  </a:cubicBezTo>
                  <a:cubicBezTo>
                    <a:pt x="15105" y="1130"/>
                    <a:pt x="12771" y="3767"/>
                    <a:pt x="10300" y="4521"/>
                  </a:cubicBezTo>
                  <a:cubicBezTo>
                    <a:pt x="9696" y="4711"/>
                    <a:pt x="9097" y="4774"/>
                    <a:pt x="8502" y="4774"/>
                  </a:cubicBezTo>
                  <a:cubicBezTo>
                    <a:pt x="7518" y="4774"/>
                    <a:pt x="6538" y="4600"/>
                    <a:pt x="5539" y="4521"/>
                  </a:cubicBezTo>
                  <a:cubicBezTo>
                    <a:pt x="4922" y="4394"/>
                    <a:pt x="4132" y="4112"/>
                    <a:pt x="3354" y="4112"/>
                  </a:cubicBezTo>
                  <a:cubicBezTo>
                    <a:pt x="2577" y="4112"/>
                    <a:pt x="1810" y="4394"/>
                    <a:pt x="1237" y="5401"/>
                  </a:cubicBezTo>
                  <a:cubicBezTo>
                    <a:pt x="781" y="6154"/>
                    <a:pt x="48" y="8161"/>
                    <a:pt x="2" y="9668"/>
                  </a:cubicBezTo>
                  <a:cubicBezTo>
                    <a:pt x="-43" y="11678"/>
                    <a:pt x="734" y="13689"/>
                    <a:pt x="1237" y="14692"/>
                  </a:cubicBezTo>
                  <a:cubicBezTo>
                    <a:pt x="2154" y="16576"/>
                    <a:pt x="3297" y="17706"/>
                    <a:pt x="4487" y="18459"/>
                  </a:cubicBezTo>
                  <a:cubicBezTo>
                    <a:pt x="6044" y="19467"/>
                    <a:pt x="7691" y="19843"/>
                    <a:pt x="9155" y="20470"/>
                  </a:cubicBezTo>
                  <a:cubicBezTo>
                    <a:pt x="9795" y="20847"/>
                    <a:pt x="10437" y="21096"/>
                    <a:pt x="11123" y="21350"/>
                  </a:cubicBezTo>
                  <a:cubicBezTo>
                    <a:pt x="12131" y="21600"/>
                    <a:pt x="13229" y="21600"/>
                    <a:pt x="14281" y="21600"/>
                  </a:cubicBezTo>
                  <a:lnTo>
                    <a:pt x="16568" y="21600"/>
                  </a:lnTo>
                  <a:cubicBezTo>
                    <a:pt x="16980" y="21600"/>
                    <a:pt x="17438" y="21600"/>
                    <a:pt x="17804" y="21096"/>
                  </a:cubicBezTo>
                  <a:cubicBezTo>
                    <a:pt x="18216" y="20470"/>
                    <a:pt x="18492" y="19213"/>
                    <a:pt x="18720" y="18083"/>
                  </a:cubicBezTo>
                  <a:cubicBezTo>
                    <a:pt x="19223" y="15695"/>
                    <a:pt x="19819" y="13435"/>
                    <a:pt x="20230" y="10925"/>
                  </a:cubicBezTo>
                  <a:cubicBezTo>
                    <a:pt x="20459" y="9418"/>
                    <a:pt x="20551" y="8288"/>
                    <a:pt x="20917" y="6908"/>
                  </a:cubicBezTo>
                  <a:cubicBezTo>
                    <a:pt x="21238" y="5651"/>
                    <a:pt x="21557" y="4017"/>
                    <a:pt x="21329" y="2387"/>
                  </a:cubicBezTo>
                  <a:cubicBezTo>
                    <a:pt x="21054" y="504"/>
                    <a:pt x="20139" y="123"/>
                    <a:pt x="1940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64"/>
            <p:cNvSpPr/>
            <p:nvPr/>
          </p:nvSpPr>
          <p:spPr>
            <a:xfrm>
              <a:off x="1375843" y="2069815"/>
              <a:ext cx="465746" cy="160791"/>
            </a:xfrm>
            <a:custGeom>
              <a:avLst/>
              <a:gdLst/>
              <a:ahLst/>
              <a:cxnLst/>
              <a:rect l="l" t="t" r="r" b="b"/>
              <a:pathLst>
                <a:path w="21445" h="21600" extrusionOk="0">
                  <a:moveTo>
                    <a:pt x="19398" y="0"/>
                  </a:moveTo>
                  <a:cubicBezTo>
                    <a:pt x="18789" y="0"/>
                    <a:pt x="18133" y="134"/>
                    <a:pt x="17476" y="272"/>
                  </a:cubicBezTo>
                  <a:cubicBezTo>
                    <a:pt x="14994" y="1230"/>
                    <a:pt x="12604" y="4101"/>
                    <a:pt x="10074" y="4921"/>
                  </a:cubicBezTo>
                  <a:cubicBezTo>
                    <a:pt x="9481" y="5106"/>
                    <a:pt x="8880" y="5180"/>
                    <a:pt x="8277" y="5180"/>
                  </a:cubicBezTo>
                  <a:cubicBezTo>
                    <a:pt x="7544" y="5180"/>
                    <a:pt x="6810" y="5072"/>
                    <a:pt x="6091" y="4921"/>
                  </a:cubicBezTo>
                  <a:cubicBezTo>
                    <a:pt x="5107" y="6289"/>
                    <a:pt x="1639" y="9570"/>
                    <a:pt x="0" y="13942"/>
                  </a:cubicBezTo>
                  <a:cubicBezTo>
                    <a:pt x="234" y="14763"/>
                    <a:pt x="562" y="15445"/>
                    <a:pt x="796" y="15993"/>
                  </a:cubicBezTo>
                  <a:cubicBezTo>
                    <a:pt x="1734" y="18043"/>
                    <a:pt x="2904" y="19273"/>
                    <a:pt x="4124" y="20094"/>
                  </a:cubicBezTo>
                  <a:cubicBezTo>
                    <a:pt x="5107" y="20776"/>
                    <a:pt x="6139" y="21190"/>
                    <a:pt x="7168" y="21600"/>
                  </a:cubicBezTo>
                  <a:cubicBezTo>
                    <a:pt x="10542" y="19822"/>
                    <a:pt x="13869" y="16813"/>
                    <a:pt x="17150" y="14491"/>
                  </a:cubicBezTo>
                  <a:cubicBezTo>
                    <a:pt x="18133" y="13671"/>
                    <a:pt x="19165" y="12984"/>
                    <a:pt x="20194" y="12164"/>
                  </a:cubicBezTo>
                  <a:cubicBezTo>
                    <a:pt x="20194" y="12030"/>
                    <a:pt x="20194" y="12030"/>
                    <a:pt x="20242" y="11892"/>
                  </a:cubicBezTo>
                  <a:cubicBezTo>
                    <a:pt x="20476" y="10252"/>
                    <a:pt x="20570" y="8883"/>
                    <a:pt x="20945" y="7519"/>
                  </a:cubicBezTo>
                  <a:cubicBezTo>
                    <a:pt x="21273" y="6151"/>
                    <a:pt x="21600" y="4373"/>
                    <a:pt x="21366" y="2599"/>
                  </a:cubicBezTo>
                  <a:cubicBezTo>
                    <a:pt x="21085" y="548"/>
                    <a:pt x="20194" y="0"/>
                    <a:pt x="19398"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64"/>
            <p:cNvSpPr/>
            <p:nvPr/>
          </p:nvSpPr>
          <p:spPr>
            <a:xfrm>
              <a:off x="1012465" y="1300498"/>
              <a:ext cx="911963" cy="613603"/>
            </a:xfrm>
            <a:custGeom>
              <a:avLst/>
              <a:gdLst/>
              <a:ahLst/>
              <a:cxnLst/>
              <a:rect l="l" t="t" r="r" b="b"/>
              <a:pathLst>
                <a:path w="21556" h="21600" extrusionOk="0">
                  <a:moveTo>
                    <a:pt x="411" y="0"/>
                  </a:moveTo>
                  <a:cubicBezTo>
                    <a:pt x="171" y="0"/>
                    <a:pt x="-22" y="322"/>
                    <a:pt x="2" y="717"/>
                  </a:cubicBezTo>
                  <a:lnTo>
                    <a:pt x="1350" y="21600"/>
                  </a:lnTo>
                  <a:lnTo>
                    <a:pt x="20207" y="21600"/>
                  </a:lnTo>
                  <a:lnTo>
                    <a:pt x="21554" y="717"/>
                  </a:lnTo>
                  <a:cubicBezTo>
                    <a:pt x="21578" y="322"/>
                    <a:pt x="21386" y="0"/>
                    <a:pt x="21121"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64"/>
            <p:cNvSpPr/>
            <p:nvPr/>
          </p:nvSpPr>
          <p:spPr>
            <a:xfrm>
              <a:off x="1584446" y="2070875"/>
              <a:ext cx="273073" cy="190353"/>
            </a:xfrm>
            <a:custGeom>
              <a:avLst/>
              <a:gdLst/>
              <a:ahLst/>
              <a:cxnLst/>
              <a:rect l="l" t="t" r="r" b="b"/>
              <a:pathLst>
                <a:path w="19320" h="21600" extrusionOk="0">
                  <a:moveTo>
                    <a:pt x="11263" y="0"/>
                  </a:moveTo>
                  <a:cubicBezTo>
                    <a:pt x="9307" y="0"/>
                    <a:pt x="7300" y="806"/>
                    <a:pt x="5183" y="2534"/>
                  </a:cubicBezTo>
                  <a:cubicBezTo>
                    <a:pt x="6625" y="3690"/>
                    <a:pt x="7921" y="5768"/>
                    <a:pt x="7921" y="8310"/>
                  </a:cubicBezTo>
                  <a:cubicBezTo>
                    <a:pt x="7921" y="10964"/>
                    <a:pt x="7489" y="13505"/>
                    <a:pt x="6336" y="15467"/>
                  </a:cubicBezTo>
                  <a:cubicBezTo>
                    <a:pt x="4897" y="18009"/>
                    <a:pt x="2160" y="18818"/>
                    <a:pt x="0" y="19048"/>
                  </a:cubicBezTo>
                  <a:cubicBezTo>
                    <a:pt x="2160" y="19740"/>
                    <a:pt x="3096" y="20550"/>
                    <a:pt x="4967" y="20896"/>
                  </a:cubicBezTo>
                  <a:cubicBezTo>
                    <a:pt x="6552" y="21126"/>
                    <a:pt x="7559" y="21472"/>
                    <a:pt x="9144" y="21589"/>
                  </a:cubicBezTo>
                  <a:cubicBezTo>
                    <a:pt x="9267" y="21596"/>
                    <a:pt x="9389" y="21600"/>
                    <a:pt x="9512" y="21600"/>
                  </a:cubicBezTo>
                  <a:cubicBezTo>
                    <a:pt x="11333" y="21600"/>
                    <a:pt x="13141" y="20809"/>
                    <a:pt x="14759" y="19511"/>
                  </a:cubicBezTo>
                  <a:cubicBezTo>
                    <a:pt x="18576" y="16277"/>
                    <a:pt x="21600" y="7037"/>
                    <a:pt x="16992" y="2304"/>
                  </a:cubicBezTo>
                  <a:cubicBezTo>
                    <a:pt x="16633" y="1958"/>
                    <a:pt x="16271" y="1728"/>
                    <a:pt x="15912" y="1495"/>
                  </a:cubicBezTo>
                  <a:cubicBezTo>
                    <a:pt x="14373" y="518"/>
                    <a:pt x="12834" y="0"/>
                    <a:pt x="11263"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64"/>
            <p:cNvSpPr/>
            <p:nvPr/>
          </p:nvSpPr>
          <p:spPr>
            <a:xfrm>
              <a:off x="1005336" y="1317818"/>
              <a:ext cx="926198" cy="613602"/>
            </a:xfrm>
            <a:custGeom>
              <a:avLst/>
              <a:gdLst/>
              <a:ahLst/>
              <a:cxnLst/>
              <a:rect l="l" t="t" r="r" b="b"/>
              <a:pathLst>
                <a:path w="21557" h="21600" extrusionOk="0">
                  <a:moveTo>
                    <a:pt x="428" y="0"/>
                  </a:moveTo>
                  <a:cubicBezTo>
                    <a:pt x="168" y="0"/>
                    <a:pt x="-21" y="322"/>
                    <a:pt x="2" y="680"/>
                  </a:cubicBezTo>
                  <a:lnTo>
                    <a:pt x="1352" y="21600"/>
                  </a:lnTo>
                  <a:lnTo>
                    <a:pt x="20205" y="21600"/>
                  </a:lnTo>
                  <a:lnTo>
                    <a:pt x="21555" y="680"/>
                  </a:lnTo>
                  <a:cubicBezTo>
                    <a:pt x="21579" y="322"/>
                    <a:pt x="21390" y="0"/>
                    <a:pt x="2112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64"/>
            <p:cNvSpPr/>
            <p:nvPr/>
          </p:nvSpPr>
          <p:spPr>
            <a:xfrm>
              <a:off x="1063418" y="1930391"/>
              <a:ext cx="809001" cy="36632"/>
            </a:xfrm>
            <a:prstGeom prst="rect">
              <a:avLst/>
            </a:pr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64"/>
            <p:cNvSpPr/>
            <p:nvPr/>
          </p:nvSpPr>
          <p:spPr>
            <a:xfrm>
              <a:off x="1411974" y="1568386"/>
              <a:ext cx="112168" cy="112176"/>
            </a:xfrm>
            <a:custGeom>
              <a:avLst/>
              <a:gdLst/>
              <a:ahLst/>
              <a:cxnLst/>
              <a:rect l="l" t="t" r="r" b="b"/>
              <a:pathLst>
                <a:path w="20177" h="21600" extrusionOk="0">
                  <a:moveTo>
                    <a:pt x="9997" y="0"/>
                  </a:moveTo>
                  <a:cubicBezTo>
                    <a:pt x="5153" y="0"/>
                    <a:pt x="917" y="3867"/>
                    <a:pt x="90" y="9163"/>
                  </a:cubicBezTo>
                  <a:cubicBezTo>
                    <a:pt x="-644" y="15041"/>
                    <a:pt x="3200" y="20523"/>
                    <a:pt x="8691" y="21507"/>
                  </a:cubicBezTo>
                  <a:cubicBezTo>
                    <a:pt x="9142" y="21569"/>
                    <a:pt x="9592" y="21600"/>
                    <a:pt x="10038" y="21600"/>
                  </a:cubicBezTo>
                  <a:cubicBezTo>
                    <a:pt x="14997" y="21600"/>
                    <a:pt x="19372" y="17690"/>
                    <a:pt x="20043" y="12294"/>
                  </a:cubicBezTo>
                  <a:cubicBezTo>
                    <a:pt x="20956" y="6416"/>
                    <a:pt x="17112" y="928"/>
                    <a:pt x="11621" y="148"/>
                  </a:cubicBezTo>
                  <a:cubicBezTo>
                    <a:pt x="11078" y="49"/>
                    <a:pt x="10535" y="0"/>
                    <a:pt x="999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64"/>
            <p:cNvSpPr/>
            <p:nvPr/>
          </p:nvSpPr>
          <p:spPr>
            <a:xfrm>
              <a:off x="567958" y="1669571"/>
              <a:ext cx="987138" cy="548215"/>
            </a:xfrm>
            <a:custGeom>
              <a:avLst/>
              <a:gdLst/>
              <a:ahLst/>
              <a:cxnLst/>
              <a:rect l="l" t="t" r="r" b="b"/>
              <a:pathLst>
                <a:path w="21056" h="21600" extrusionOk="0">
                  <a:moveTo>
                    <a:pt x="2745" y="0"/>
                  </a:moveTo>
                  <a:cubicBezTo>
                    <a:pt x="1015" y="0"/>
                    <a:pt x="-526" y="2854"/>
                    <a:pt x="171" y="6387"/>
                  </a:cubicBezTo>
                  <a:cubicBezTo>
                    <a:pt x="497" y="7991"/>
                    <a:pt x="1278" y="9394"/>
                    <a:pt x="2038" y="10358"/>
                  </a:cubicBezTo>
                  <a:cubicBezTo>
                    <a:pt x="5359" y="14486"/>
                    <a:pt x="9331" y="16773"/>
                    <a:pt x="13129" y="18777"/>
                  </a:cubicBezTo>
                  <a:cubicBezTo>
                    <a:pt x="13955" y="19217"/>
                    <a:pt x="14736" y="19698"/>
                    <a:pt x="15561" y="20140"/>
                  </a:cubicBezTo>
                  <a:cubicBezTo>
                    <a:pt x="16364" y="20581"/>
                    <a:pt x="17189" y="20982"/>
                    <a:pt x="18014" y="21302"/>
                  </a:cubicBezTo>
                  <a:cubicBezTo>
                    <a:pt x="18187" y="21382"/>
                    <a:pt x="18382" y="21423"/>
                    <a:pt x="18556" y="21503"/>
                  </a:cubicBezTo>
                  <a:cubicBezTo>
                    <a:pt x="18643" y="21503"/>
                    <a:pt x="18752" y="21543"/>
                    <a:pt x="18838" y="21543"/>
                  </a:cubicBezTo>
                  <a:cubicBezTo>
                    <a:pt x="18900" y="21572"/>
                    <a:pt x="18962" y="21600"/>
                    <a:pt x="19023" y="21600"/>
                  </a:cubicBezTo>
                  <a:cubicBezTo>
                    <a:pt x="19048" y="21600"/>
                    <a:pt x="19073" y="21595"/>
                    <a:pt x="19099" y="21584"/>
                  </a:cubicBezTo>
                  <a:cubicBezTo>
                    <a:pt x="19273" y="21543"/>
                    <a:pt x="19446" y="21382"/>
                    <a:pt x="19620" y="21262"/>
                  </a:cubicBezTo>
                  <a:cubicBezTo>
                    <a:pt x="19794" y="21142"/>
                    <a:pt x="19967" y="20982"/>
                    <a:pt x="20141" y="20862"/>
                  </a:cubicBezTo>
                  <a:cubicBezTo>
                    <a:pt x="20423" y="20581"/>
                    <a:pt x="20683" y="20340"/>
                    <a:pt x="20901" y="19900"/>
                  </a:cubicBezTo>
                  <a:cubicBezTo>
                    <a:pt x="20944" y="19779"/>
                    <a:pt x="20988" y="19659"/>
                    <a:pt x="21031" y="19539"/>
                  </a:cubicBezTo>
                  <a:cubicBezTo>
                    <a:pt x="21053" y="19419"/>
                    <a:pt x="21074" y="19217"/>
                    <a:pt x="21031" y="19097"/>
                  </a:cubicBezTo>
                  <a:cubicBezTo>
                    <a:pt x="21009" y="18977"/>
                    <a:pt x="20923" y="18897"/>
                    <a:pt x="20879" y="18856"/>
                  </a:cubicBezTo>
                  <a:cubicBezTo>
                    <a:pt x="20748" y="18656"/>
                    <a:pt x="20640" y="18496"/>
                    <a:pt x="20510" y="18375"/>
                  </a:cubicBezTo>
                  <a:cubicBezTo>
                    <a:pt x="20249" y="18055"/>
                    <a:pt x="19967" y="17774"/>
                    <a:pt x="19685" y="17494"/>
                  </a:cubicBezTo>
                  <a:cubicBezTo>
                    <a:pt x="19251" y="17093"/>
                    <a:pt x="18773" y="16773"/>
                    <a:pt x="18339" y="16371"/>
                  </a:cubicBezTo>
                  <a:cubicBezTo>
                    <a:pt x="18317" y="16371"/>
                    <a:pt x="18296" y="16331"/>
                    <a:pt x="18274" y="16331"/>
                  </a:cubicBezTo>
                  <a:cubicBezTo>
                    <a:pt x="17232" y="15328"/>
                    <a:pt x="16190" y="14206"/>
                    <a:pt x="15170" y="13124"/>
                  </a:cubicBezTo>
                  <a:cubicBezTo>
                    <a:pt x="14628" y="12522"/>
                    <a:pt x="14063" y="11921"/>
                    <a:pt x="13520" y="11359"/>
                  </a:cubicBezTo>
                  <a:cubicBezTo>
                    <a:pt x="10221" y="7912"/>
                    <a:pt x="7356" y="3099"/>
                    <a:pt x="3861" y="414"/>
                  </a:cubicBezTo>
                  <a:cubicBezTo>
                    <a:pt x="3494" y="130"/>
                    <a:pt x="3115" y="0"/>
                    <a:pt x="2745"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64"/>
            <p:cNvSpPr/>
            <p:nvPr/>
          </p:nvSpPr>
          <p:spPr>
            <a:xfrm>
              <a:off x="1589523" y="1669669"/>
              <a:ext cx="779408" cy="509011"/>
            </a:xfrm>
            <a:custGeom>
              <a:avLst/>
              <a:gdLst/>
              <a:ahLst/>
              <a:cxnLst/>
              <a:rect l="l" t="t" r="r" b="b"/>
              <a:pathLst>
                <a:path w="20937" h="21600" extrusionOk="0">
                  <a:moveTo>
                    <a:pt x="17470" y="0"/>
                  </a:moveTo>
                  <a:cubicBezTo>
                    <a:pt x="17007" y="0"/>
                    <a:pt x="16533" y="139"/>
                    <a:pt x="16074" y="442"/>
                  </a:cubicBezTo>
                  <a:cubicBezTo>
                    <a:pt x="11673" y="3334"/>
                    <a:pt x="8065" y="8517"/>
                    <a:pt x="3909" y="12230"/>
                  </a:cubicBezTo>
                  <a:cubicBezTo>
                    <a:pt x="3226" y="12835"/>
                    <a:pt x="2515" y="13483"/>
                    <a:pt x="1832" y="14130"/>
                  </a:cubicBezTo>
                  <a:cubicBezTo>
                    <a:pt x="1231" y="14649"/>
                    <a:pt x="629" y="15209"/>
                    <a:pt x="0" y="15771"/>
                  </a:cubicBezTo>
                  <a:lnTo>
                    <a:pt x="1504" y="21600"/>
                  </a:lnTo>
                  <a:cubicBezTo>
                    <a:pt x="2461" y="21169"/>
                    <a:pt x="3417" y="20651"/>
                    <a:pt x="4374" y="20219"/>
                  </a:cubicBezTo>
                  <a:cubicBezTo>
                    <a:pt x="9185" y="18060"/>
                    <a:pt x="14188" y="15598"/>
                    <a:pt x="18370" y="11151"/>
                  </a:cubicBezTo>
                  <a:cubicBezTo>
                    <a:pt x="19326" y="10113"/>
                    <a:pt x="20311" y="8603"/>
                    <a:pt x="20721" y="6875"/>
                  </a:cubicBezTo>
                  <a:cubicBezTo>
                    <a:pt x="21600" y="3099"/>
                    <a:pt x="19652" y="0"/>
                    <a:pt x="1747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64"/>
            <p:cNvSpPr/>
            <p:nvPr/>
          </p:nvSpPr>
          <p:spPr>
            <a:xfrm>
              <a:off x="1363418" y="2041312"/>
              <a:ext cx="282081" cy="180168"/>
            </a:xfrm>
            <a:custGeom>
              <a:avLst/>
              <a:gdLst/>
              <a:ahLst/>
              <a:cxnLst/>
              <a:rect l="l" t="t" r="r" b="b"/>
              <a:pathLst>
                <a:path w="19190" h="21600" extrusionOk="0">
                  <a:moveTo>
                    <a:pt x="15382" y="0"/>
                  </a:moveTo>
                  <a:cubicBezTo>
                    <a:pt x="13653" y="1707"/>
                    <a:pt x="11852" y="3536"/>
                    <a:pt x="10122" y="5124"/>
                  </a:cubicBezTo>
                  <a:cubicBezTo>
                    <a:pt x="8251" y="6834"/>
                    <a:pt x="-2410" y="13298"/>
                    <a:pt x="500" y="20128"/>
                  </a:cubicBezTo>
                  <a:cubicBezTo>
                    <a:pt x="1053" y="21473"/>
                    <a:pt x="2161" y="21592"/>
                    <a:pt x="3129" y="21592"/>
                  </a:cubicBezTo>
                  <a:cubicBezTo>
                    <a:pt x="3261" y="21596"/>
                    <a:pt x="3392" y="21600"/>
                    <a:pt x="3523" y="21600"/>
                  </a:cubicBezTo>
                  <a:cubicBezTo>
                    <a:pt x="8855" y="21600"/>
                    <a:pt x="14055" y="19208"/>
                    <a:pt x="19190" y="16469"/>
                  </a:cubicBezTo>
                  <a:lnTo>
                    <a:pt x="15382" y="0"/>
                  </a:ln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64"/>
            <p:cNvSpPr/>
            <p:nvPr/>
          </p:nvSpPr>
          <p:spPr>
            <a:xfrm>
              <a:off x="1059619" y="2060657"/>
              <a:ext cx="451566" cy="136338"/>
            </a:xfrm>
            <a:custGeom>
              <a:avLst/>
              <a:gdLst/>
              <a:ahLst/>
              <a:cxnLst/>
              <a:rect l="l" t="t" r="r" b="b"/>
              <a:pathLst>
                <a:path w="21588" h="21600" extrusionOk="0">
                  <a:moveTo>
                    <a:pt x="15360" y="0"/>
                  </a:moveTo>
                  <a:cubicBezTo>
                    <a:pt x="14145" y="967"/>
                    <a:pt x="12976" y="1772"/>
                    <a:pt x="11712" y="2097"/>
                  </a:cubicBezTo>
                  <a:cubicBezTo>
                    <a:pt x="11299" y="2194"/>
                    <a:pt x="10886" y="2240"/>
                    <a:pt x="10472" y="2240"/>
                  </a:cubicBezTo>
                  <a:cubicBezTo>
                    <a:pt x="8581" y="2240"/>
                    <a:pt x="6690" y="1364"/>
                    <a:pt x="4798" y="1364"/>
                  </a:cubicBezTo>
                  <a:cubicBezTo>
                    <a:pt x="4475" y="1364"/>
                    <a:pt x="4154" y="1390"/>
                    <a:pt x="3831" y="1451"/>
                  </a:cubicBezTo>
                  <a:cubicBezTo>
                    <a:pt x="3149" y="1609"/>
                    <a:pt x="2518" y="1934"/>
                    <a:pt x="1836" y="2418"/>
                  </a:cubicBezTo>
                  <a:cubicBezTo>
                    <a:pt x="1106" y="2902"/>
                    <a:pt x="182" y="4032"/>
                    <a:pt x="36" y="6608"/>
                  </a:cubicBezTo>
                  <a:cubicBezTo>
                    <a:pt x="-12" y="6934"/>
                    <a:pt x="-12" y="7417"/>
                    <a:pt x="36" y="7738"/>
                  </a:cubicBezTo>
                  <a:cubicBezTo>
                    <a:pt x="1982" y="9835"/>
                    <a:pt x="3977" y="11770"/>
                    <a:pt x="5922" y="13541"/>
                  </a:cubicBezTo>
                  <a:cubicBezTo>
                    <a:pt x="8598" y="16122"/>
                    <a:pt x="11323" y="19182"/>
                    <a:pt x="14047" y="21600"/>
                  </a:cubicBezTo>
                  <a:cubicBezTo>
                    <a:pt x="15555" y="19666"/>
                    <a:pt x="17258" y="18215"/>
                    <a:pt x="18766" y="15959"/>
                  </a:cubicBezTo>
                  <a:cubicBezTo>
                    <a:pt x="19837" y="14346"/>
                    <a:pt x="20809" y="12574"/>
                    <a:pt x="21588" y="10156"/>
                  </a:cubicBezTo>
                  <a:cubicBezTo>
                    <a:pt x="19884" y="7091"/>
                    <a:pt x="18036" y="4673"/>
                    <a:pt x="17453" y="3706"/>
                  </a:cubicBezTo>
                  <a:cubicBezTo>
                    <a:pt x="16772" y="2418"/>
                    <a:pt x="16042" y="1288"/>
                    <a:pt x="15360" y="0"/>
                  </a:cubicBezTo>
                  <a:close/>
                </a:path>
              </a:pathLst>
            </a:custGeom>
            <a:solidFill>
              <a:srgbClr val="CB7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64"/>
            <p:cNvSpPr/>
            <p:nvPr/>
          </p:nvSpPr>
          <p:spPr>
            <a:xfrm>
              <a:off x="568162" y="1669669"/>
              <a:ext cx="779180" cy="509011"/>
            </a:xfrm>
            <a:custGeom>
              <a:avLst/>
              <a:gdLst/>
              <a:ahLst/>
              <a:cxnLst/>
              <a:rect l="l" t="t" r="r" b="b"/>
              <a:pathLst>
                <a:path w="20931" h="21600" extrusionOk="0">
                  <a:moveTo>
                    <a:pt x="3562" y="0"/>
                  </a:moveTo>
                  <a:cubicBezTo>
                    <a:pt x="1353" y="0"/>
                    <a:pt x="-669" y="3099"/>
                    <a:pt x="211" y="6875"/>
                  </a:cubicBezTo>
                  <a:cubicBezTo>
                    <a:pt x="621" y="8603"/>
                    <a:pt x="1605" y="10113"/>
                    <a:pt x="2562" y="11151"/>
                  </a:cubicBezTo>
                  <a:cubicBezTo>
                    <a:pt x="6744" y="15598"/>
                    <a:pt x="11746" y="18060"/>
                    <a:pt x="16557" y="20219"/>
                  </a:cubicBezTo>
                  <a:cubicBezTo>
                    <a:pt x="17515" y="20651"/>
                    <a:pt x="18471" y="21169"/>
                    <a:pt x="19427" y="21600"/>
                  </a:cubicBezTo>
                  <a:lnTo>
                    <a:pt x="20931" y="15727"/>
                  </a:lnTo>
                  <a:cubicBezTo>
                    <a:pt x="20329" y="15209"/>
                    <a:pt x="19701" y="14649"/>
                    <a:pt x="19099" y="14130"/>
                  </a:cubicBezTo>
                  <a:cubicBezTo>
                    <a:pt x="18417" y="13483"/>
                    <a:pt x="17733" y="12791"/>
                    <a:pt x="17022" y="12187"/>
                  </a:cubicBezTo>
                  <a:cubicBezTo>
                    <a:pt x="12894" y="8473"/>
                    <a:pt x="9368" y="3334"/>
                    <a:pt x="4967" y="442"/>
                  </a:cubicBezTo>
                  <a:cubicBezTo>
                    <a:pt x="4507" y="139"/>
                    <a:pt x="4031" y="0"/>
                    <a:pt x="3562"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64"/>
            <p:cNvSpPr/>
            <p:nvPr/>
          </p:nvSpPr>
          <p:spPr>
            <a:xfrm>
              <a:off x="1110400" y="2076273"/>
              <a:ext cx="456915" cy="168567"/>
            </a:xfrm>
            <a:custGeom>
              <a:avLst/>
              <a:gdLst/>
              <a:ahLst/>
              <a:cxnLst/>
              <a:rect l="l" t="t" r="r" b="b"/>
              <a:pathLst>
                <a:path w="21316" h="21600" extrusionOk="0">
                  <a:moveTo>
                    <a:pt x="3677" y="0"/>
                  </a:moveTo>
                  <a:cubicBezTo>
                    <a:pt x="3126" y="0"/>
                    <a:pt x="2581" y="272"/>
                    <a:pt x="2034" y="996"/>
                  </a:cubicBezTo>
                  <a:cubicBezTo>
                    <a:pt x="1606" y="1519"/>
                    <a:pt x="1274" y="2302"/>
                    <a:pt x="894" y="3216"/>
                  </a:cubicBezTo>
                  <a:cubicBezTo>
                    <a:pt x="609" y="3866"/>
                    <a:pt x="373" y="4517"/>
                    <a:pt x="182" y="5431"/>
                  </a:cubicBezTo>
                  <a:cubicBezTo>
                    <a:pt x="-197" y="7127"/>
                    <a:pt x="88" y="8820"/>
                    <a:pt x="373" y="10516"/>
                  </a:cubicBezTo>
                  <a:cubicBezTo>
                    <a:pt x="800" y="13122"/>
                    <a:pt x="1370" y="15469"/>
                    <a:pt x="1891" y="17948"/>
                  </a:cubicBezTo>
                  <a:cubicBezTo>
                    <a:pt x="2128" y="19121"/>
                    <a:pt x="2413" y="20427"/>
                    <a:pt x="2888" y="21077"/>
                  </a:cubicBezTo>
                  <a:cubicBezTo>
                    <a:pt x="3267" y="21600"/>
                    <a:pt x="3743" y="21600"/>
                    <a:pt x="4170" y="21600"/>
                  </a:cubicBezTo>
                  <a:lnTo>
                    <a:pt x="6544" y="21600"/>
                  </a:lnTo>
                  <a:cubicBezTo>
                    <a:pt x="7636" y="21600"/>
                    <a:pt x="8727" y="21600"/>
                    <a:pt x="9820" y="21341"/>
                  </a:cubicBezTo>
                  <a:cubicBezTo>
                    <a:pt x="10484" y="21077"/>
                    <a:pt x="11196" y="20818"/>
                    <a:pt x="11861" y="20427"/>
                  </a:cubicBezTo>
                  <a:cubicBezTo>
                    <a:pt x="13380" y="19776"/>
                    <a:pt x="15089" y="19385"/>
                    <a:pt x="16703" y="18339"/>
                  </a:cubicBezTo>
                  <a:cubicBezTo>
                    <a:pt x="17937" y="17557"/>
                    <a:pt x="19076" y="16383"/>
                    <a:pt x="20027" y="14427"/>
                  </a:cubicBezTo>
                  <a:cubicBezTo>
                    <a:pt x="20549" y="13386"/>
                    <a:pt x="21403" y="11298"/>
                    <a:pt x="21309" y="9211"/>
                  </a:cubicBezTo>
                  <a:cubicBezTo>
                    <a:pt x="21261" y="7646"/>
                    <a:pt x="20501" y="5563"/>
                    <a:pt x="20027" y="4780"/>
                  </a:cubicBezTo>
                  <a:cubicBezTo>
                    <a:pt x="19457" y="3735"/>
                    <a:pt x="18673" y="3442"/>
                    <a:pt x="17867" y="3442"/>
                  </a:cubicBezTo>
                  <a:cubicBezTo>
                    <a:pt x="17059" y="3442"/>
                    <a:pt x="16228" y="3735"/>
                    <a:pt x="15564" y="3866"/>
                  </a:cubicBezTo>
                  <a:cubicBezTo>
                    <a:pt x="14558" y="3949"/>
                    <a:pt x="13534" y="4130"/>
                    <a:pt x="12515" y="4130"/>
                  </a:cubicBezTo>
                  <a:cubicBezTo>
                    <a:pt x="11899" y="4130"/>
                    <a:pt x="11283" y="4064"/>
                    <a:pt x="10674" y="3866"/>
                  </a:cubicBezTo>
                  <a:cubicBezTo>
                    <a:pt x="9154" y="3475"/>
                    <a:pt x="7684" y="2302"/>
                    <a:pt x="6211" y="1260"/>
                  </a:cubicBezTo>
                  <a:cubicBezTo>
                    <a:pt x="5353" y="630"/>
                    <a:pt x="4512" y="0"/>
                    <a:pt x="3677" y="0"/>
                  </a:cubicBezTo>
                  <a:close/>
                </a:path>
              </a:pathLst>
            </a:custGeom>
            <a:solidFill>
              <a:srgbClr val="E29F7B"/>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64"/>
            <p:cNvSpPr/>
            <p:nvPr/>
          </p:nvSpPr>
          <p:spPr>
            <a:xfrm>
              <a:off x="1072245" y="2070875"/>
              <a:ext cx="273072" cy="190353"/>
            </a:xfrm>
            <a:custGeom>
              <a:avLst/>
              <a:gdLst/>
              <a:ahLst/>
              <a:cxnLst/>
              <a:rect l="l" t="t" r="r" b="b"/>
              <a:pathLst>
                <a:path w="19320" h="21600" extrusionOk="0">
                  <a:moveTo>
                    <a:pt x="8080" y="0"/>
                  </a:moveTo>
                  <a:cubicBezTo>
                    <a:pt x="6500" y="0"/>
                    <a:pt x="4947" y="518"/>
                    <a:pt x="3408" y="1495"/>
                  </a:cubicBezTo>
                  <a:cubicBezTo>
                    <a:pt x="3049" y="1728"/>
                    <a:pt x="2687" y="1958"/>
                    <a:pt x="2328" y="2304"/>
                  </a:cubicBezTo>
                  <a:cubicBezTo>
                    <a:pt x="-2280" y="7037"/>
                    <a:pt x="744" y="16277"/>
                    <a:pt x="4561" y="19511"/>
                  </a:cubicBezTo>
                  <a:cubicBezTo>
                    <a:pt x="6179" y="20809"/>
                    <a:pt x="7987" y="21600"/>
                    <a:pt x="9808" y="21600"/>
                  </a:cubicBezTo>
                  <a:cubicBezTo>
                    <a:pt x="9931" y="21600"/>
                    <a:pt x="10053" y="21596"/>
                    <a:pt x="10176" y="21589"/>
                  </a:cubicBezTo>
                  <a:cubicBezTo>
                    <a:pt x="11761" y="21472"/>
                    <a:pt x="12768" y="21126"/>
                    <a:pt x="14353" y="20896"/>
                  </a:cubicBezTo>
                  <a:cubicBezTo>
                    <a:pt x="16224" y="20550"/>
                    <a:pt x="17160" y="19740"/>
                    <a:pt x="19320" y="19048"/>
                  </a:cubicBezTo>
                  <a:cubicBezTo>
                    <a:pt x="17160" y="18818"/>
                    <a:pt x="14423" y="18009"/>
                    <a:pt x="12984" y="15467"/>
                  </a:cubicBezTo>
                  <a:cubicBezTo>
                    <a:pt x="11831" y="13505"/>
                    <a:pt x="11399" y="10964"/>
                    <a:pt x="11399" y="8310"/>
                  </a:cubicBezTo>
                  <a:cubicBezTo>
                    <a:pt x="11399" y="5768"/>
                    <a:pt x="12695" y="3690"/>
                    <a:pt x="14137" y="2534"/>
                  </a:cubicBezTo>
                  <a:cubicBezTo>
                    <a:pt x="12059" y="806"/>
                    <a:pt x="10049" y="0"/>
                    <a:pt x="8080"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64"/>
            <p:cNvSpPr/>
            <p:nvPr/>
          </p:nvSpPr>
          <p:spPr>
            <a:xfrm>
              <a:off x="2429049" y="1826604"/>
              <a:ext cx="201504" cy="289000"/>
            </a:xfrm>
            <a:custGeom>
              <a:avLst/>
              <a:gdLst/>
              <a:ahLst/>
              <a:cxnLst/>
              <a:rect l="l" t="t" r="r" b="b"/>
              <a:pathLst>
                <a:path w="21600" h="21600" extrusionOk="0">
                  <a:moveTo>
                    <a:pt x="0" y="0"/>
                  </a:moveTo>
                  <a:lnTo>
                    <a:pt x="0" y="17568"/>
                  </a:lnTo>
                  <a:cubicBezTo>
                    <a:pt x="0" y="19775"/>
                    <a:pt x="2511" y="21600"/>
                    <a:pt x="5783" y="21600"/>
                  </a:cubicBezTo>
                  <a:lnTo>
                    <a:pt x="15817" y="21600"/>
                  </a:lnTo>
                  <a:cubicBezTo>
                    <a:pt x="18982" y="21600"/>
                    <a:pt x="21600" y="19775"/>
                    <a:pt x="21600" y="17568"/>
                  </a:cubicBezTo>
                  <a:lnTo>
                    <a:pt x="21600" y="0"/>
                  </a:ln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64"/>
            <p:cNvSpPr/>
            <p:nvPr/>
          </p:nvSpPr>
          <p:spPr>
            <a:xfrm>
              <a:off x="2556262" y="1891736"/>
              <a:ext cx="175027" cy="178078"/>
            </a:xfrm>
            <a:custGeom>
              <a:avLst/>
              <a:gdLst/>
              <a:ahLst/>
              <a:cxnLst/>
              <a:rect l="l" t="t" r="r" b="b"/>
              <a:pathLst>
                <a:path w="21600" h="21600" extrusionOk="0">
                  <a:moveTo>
                    <a:pt x="10802" y="3948"/>
                  </a:moveTo>
                  <a:cubicBezTo>
                    <a:pt x="14692" y="3948"/>
                    <a:pt x="17833" y="7035"/>
                    <a:pt x="17833" y="10862"/>
                  </a:cubicBezTo>
                  <a:cubicBezTo>
                    <a:pt x="17833" y="14686"/>
                    <a:pt x="14692" y="17773"/>
                    <a:pt x="10802" y="17773"/>
                  </a:cubicBezTo>
                  <a:cubicBezTo>
                    <a:pt x="7031" y="17773"/>
                    <a:pt x="3894" y="14686"/>
                    <a:pt x="3894" y="10862"/>
                  </a:cubicBezTo>
                  <a:cubicBezTo>
                    <a:pt x="3894" y="7035"/>
                    <a:pt x="7031" y="3948"/>
                    <a:pt x="10802" y="3948"/>
                  </a:cubicBezTo>
                  <a:close/>
                  <a:moveTo>
                    <a:pt x="10802" y="0"/>
                  </a:moveTo>
                  <a:cubicBezTo>
                    <a:pt x="4897" y="0"/>
                    <a:pt x="0" y="4813"/>
                    <a:pt x="0" y="10862"/>
                  </a:cubicBezTo>
                  <a:cubicBezTo>
                    <a:pt x="0" y="16787"/>
                    <a:pt x="4897" y="21600"/>
                    <a:pt x="10802" y="21600"/>
                  </a:cubicBezTo>
                  <a:cubicBezTo>
                    <a:pt x="16830" y="21600"/>
                    <a:pt x="21600" y="16787"/>
                    <a:pt x="21600" y="10862"/>
                  </a:cubicBezTo>
                  <a:cubicBezTo>
                    <a:pt x="21600" y="4813"/>
                    <a:pt x="16830" y="0"/>
                    <a:pt x="1080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64"/>
            <p:cNvSpPr/>
            <p:nvPr/>
          </p:nvSpPr>
          <p:spPr>
            <a:xfrm>
              <a:off x="2448393" y="1843890"/>
              <a:ext cx="21369" cy="161820"/>
            </a:xfrm>
            <a:custGeom>
              <a:avLst/>
              <a:gdLst/>
              <a:ahLst/>
              <a:cxnLst/>
              <a:rect l="l" t="t" r="r" b="b"/>
              <a:pathLst>
                <a:path w="21600" h="21600" extrusionOk="0">
                  <a:moveTo>
                    <a:pt x="10297" y="0"/>
                  </a:moveTo>
                  <a:cubicBezTo>
                    <a:pt x="4125" y="0"/>
                    <a:pt x="0" y="682"/>
                    <a:pt x="0" y="1360"/>
                  </a:cubicBezTo>
                  <a:lnTo>
                    <a:pt x="0" y="20103"/>
                  </a:lnTo>
                  <a:cubicBezTo>
                    <a:pt x="0" y="20918"/>
                    <a:pt x="4125" y="21600"/>
                    <a:pt x="10297" y="21600"/>
                  </a:cubicBezTo>
                  <a:cubicBezTo>
                    <a:pt x="16468" y="21600"/>
                    <a:pt x="21600" y="20918"/>
                    <a:pt x="21600" y="20103"/>
                  </a:cubicBezTo>
                  <a:lnTo>
                    <a:pt x="21600" y="1360"/>
                  </a:lnTo>
                  <a:cubicBezTo>
                    <a:pt x="21600" y="682"/>
                    <a:pt x="16468" y="0"/>
                    <a:pt x="1029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64"/>
            <p:cNvSpPr/>
            <p:nvPr/>
          </p:nvSpPr>
          <p:spPr>
            <a:xfrm>
              <a:off x="2532870" y="1826604"/>
              <a:ext cx="97683" cy="289000"/>
            </a:xfrm>
            <a:custGeom>
              <a:avLst/>
              <a:gdLst/>
              <a:ahLst/>
              <a:cxnLst/>
              <a:rect l="l" t="t" r="r" b="b"/>
              <a:pathLst>
                <a:path w="21600" h="21600" extrusionOk="0">
                  <a:moveTo>
                    <a:pt x="11248" y="0"/>
                  </a:moveTo>
                  <a:lnTo>
                    <a:pt x="11248" y="17796"/>
                  </a:lnTo>
                  <a:cubicBezTo>
                    <a:pt x="11248" y="19926"/>
                    <a:pt x="6075" y="21600"/>
                    <a:pt x="0" y="21600"/>
                  </a:cubicBezTo>
                  <a:lnTo>
                    <a:pt x="10345" y="21600"/>
                  </a:lnTo>
                  <a:cubicBezTo>
                    <a:pt x="16420" y="21600"/>
                    <a:pt x="21600" y="19852"/>
                    <a:pt x="21600" y="17796"/>
                  </a:cubicBezTo>
                  <a:lnTo>
                    <a:pt x="21600" y="0"/>
                  </a:ln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65"/>
          <p:cNvSpPr txBox="1">
            <a:spLocks noGrp="1"/>
          </p:cNvSpPr>
          <p:nvPr>
            <p:ph type="title"/>
          </p:nvPr>
        </p:nvSpPr>
        <p:spPr>
          <a:xfrm>
            <a:off x="616268" y="146482"/>
            <a:ext cx="7886701" cy="994172"/>
          </a:xfrm>
          <a:prstGeom prst="rect">
            <a:avLst/>
          </a:prstGeom>
          <a:noFill/>
          <a:ln>
            <a:noFill/>
          </a:ln>
        </p:spPr>
        <p:txBody>
          <a:bodyPr spcFirstLastPara="1" wrap="square" lIns="91400" tIns="91400" rIns="91400" bIns="91400" anchor="t" anchorCtr="0">
            <a:normAutofit/>
          </a:bodyPr>
          <a:lstStyle/>
          <a:p>
            <a:pPr marL="0" lvl="0" indent="0" algn="l" rtl="0">
              <a:lnSpc>
                <a:spcPct val="100000"/>
              </a:lnSpc>
              <a:spcBef>
                <a:spcPts val="0"/>
              </a:spcBef>
              <a:spcAft>
                <a:spcPts val="0"/>
              </a:spcAft>
              <a:buClr>
                <a:srgbClr val="000000"/>
              </a:buClr>
              <a:buSzPts val="2800"/>
              <a:buFont typeface="Times New Roman"/>
              <a:buNone/>
            </a:pPr>
            <a:r>
              <a:rPr lang="en-US">
                <a:latin typeface="Times New Roman"/>
                <a:ea typeface="Times New Roman"/>
                <a:cs typeface="Times New Roman"/>
                <a:sym typeface="Times New Roman"/>
              </a:rPr>
              <a:t>XGBoost</a:t>
            </a:r>
            <a:r>
              <a:rPr lang="en-US">
                <a:latin typeface="Microsoft JhengHei"/>
                <a:ea typeface="Microsoft JhengHei"/>
                <a:cs typeface="Microsoft JhengHei"/>
                <a:sym typeface="Microsoft JhengHei"/>
              </a:rPr>
              <a:t>模型參數</a:t>
            </a:r>
            <a:endParaRPr/>
          </a:p>
        </p:txBody>
      </p:sp>
      <p:pic>
        <p:nvPicPr>
          <p:cNvPr id="1450" name="Google Shape;1450;p65" descr="圖片 4"/>
          <p:cNvPicPr preferRelativeResize="0"/>
          <p:nvPr/>
        </p:nvPicPr>
        <p:blipFill rotWithShape="1">
          <a:blip r:embed="rId3">
            <a:alphaModFix/>
          </a:blip>
          <a:srcRect/>
          <a:stretch/>
        </p:blipFill>
        <p:spPr>
          <a:xfrm>
            <a:off x="616266" y="979238"/>
            <a:ext cx="3955734" cy="3977832"/>
          </a:xfrm>
          <a:prstGeom prst="rect">
            <a:avLst/>
          </a:prstGeom>
          <a:noFill/>
          <a:ln>
            <a:noFill/>
          </a:ln>
        </p:spPr>
      </p:pic>
      <p:sp>
        <p:nvSpPr>
          <p:cNvPr id="1451" name="Google Shape;1451;p65"/>
          <p:cNvSpPr txBox="1"/>
          <p:nvPr/>
        </p:nvSpPr>
        <p:spPr>
          <a:xfrm>
            <a:off x="4871532" y="2066525"/>
            <a:ext cx="3887100" cy="1613100"/>
          </a:xfrm>
          <a:prstGeom prst="rect">
            <a:avLst/>
          </a:prstGeom>
          <a:noFill/>
          <a:ln>
            <a:noFill/>
          </a:ln>
        </p:spPr>
        <p:txBody>
          <a:bodyPr spcFirstLastPara="1" wrap="square" lIns="34275" tIns="34275" rIns="34275" bIns="34275" anchor="ctr" anchorCtr="0">
            <a:spAutoFit/>
          </a:bodyPr>
          <a:lstStyle/>
          <a:p>
            <a:pPr marL="0" marR="0" lvl="0" indent="0" algn="l" rtl="0">
              <a:lnSpc>
                <a:spcPct val="90000"/>
              </a:lnSpc>
              <a:spcBef>
                <a:spcPts val="0"/>
              </a:spcBef>
              <a:spcAft>
                <a:spcPts val="0"/>
              </a:spcAft>
              <a:buClr>
                <a:srgbClr val="000000"/>
              </a:buClr>
              <a:buSzPts val="1800"/>
              <a:buFont typeface="Century Gothic"/>
              <a:buNone/>
            </a:pPr>
            <a:r>
              <a:rPr lang="en-US" sz="2000" i="0" u="none" strike="noStrike" cap="none">
                <a:solidFill>
                  <a:srgbClr val="000000"/>
                </a:solidFill>
                <a:latin typeface="Century Gothic"/>
                <a:ea typeface="Century Gothic"/>
                <a:cs typeface="Century Gothic"/>
                <a:sym typeface="Century Gothic"/>
              </a:rPr>
              <a:t>XGBClassifier</a:t>
            </a:r>
            <a:r>
              <a:rPr lang="en-US" sz="2000" i="0" u="none" strike="noStrike" cap="none">
                <a:solidFill>
                  <a:srgbClr val="000000"/>
                </a:solidFill>
              </a:rPr>
              <a:t> 重要參數</a:t>
            </a:r>
            <a:r>
              <a:rPr lang="en-US" sz="2000"/>
              <a:t>：</a:t>
            </a:r>
            <a:endParaRPr sz="2000"/>
          </a:p>
          <a:p>
            <a:pPr marL="257175" marR="0" lvl="0" indent="-257175" algn="l" rtl="0">
              <a:lnSpc>
                <a:spcPct val="90000"/>
              </a:lnSpc>
              <a:spcBef>
                <a:spcPts val="700"/>
              </a:spcBef>
              <a:spcAft>
                <a:spcPts val="0"/>
              </a:spcAft>
              <a:buClr>
                <a:srgbClr val="000000"/>
              </a:buClr>
              <a:buSzPts val="1800"/>
              <a:buFont typeface="Arial"/>
              <a:buAutoNum type="arabicParenR"/>
            </a:pPr>
            <a:r>
              <a:rPr lang="en-US" sz="1800" b="0" i="0" u="none" strike="noStrike" cap="none">
                <a:solidFill>
                  <a:srgbClr val="000000"/>
                </a:solidFill>
                <a:latin typeface="Century Gothic"/>
                <a:ea typeface="Century Gothic"/>
                <a:cs typeface="Century Gothic"/>
                <a:sym typeface="Century Gothic"/>
              </a:rPr>
              <a:t>n_estimators: </a:t>
            </a:r>
            <a:r>
              <a:rPr lang="en-US" sz="1800" b="0" i="0" u="none" strike="noStrike" cap="none">
                <a:solidFill>
                  <a:srgbClr val="000000"/>
                </a:solidFill>
                <a:latin typeface="Microsoft JhengHei"/>
                <a:ea typeface="Microsoft JhengHei"/>
                <a:cs typeface="Microsoft JhengHei"/>
                <a:sym typeface="Microsoft JhengHei"/>
              </a:rPr>
              <a:t>樹的數量</a:t>
            </a:r>
            <a:endParaRPr sz="1400" b="0" i="0" u="none" strike="noStrike" cap="none">
              <a:solidFill>
                <a:srgbClr val="000000"/>
              </a:solidFill>
              <a:latin typeface="Microsoft JhengHei"/>
              <a:ea typeface="Microsoft JhengHei"/>
              <a:cs typeface="Microsoft JhengHei"/>
              <a:sym typeface="Microsoft JhengHei"/>
            </a:endParaRPr>
          </a:p>
          <a:p>
            <a:pPr marL="257175" marR="0" lvl="0" indent="-257175" algn="l" rtl="0">
              <a:lnSpc>
                <a:spcPct val="90000"/>
              </a:lnSpc>
              <a:spcBef>
                <a:spcPts val="700"/>
              </a:spcBef>
              <a:spcAft>
                <a:spcPts val="0"/>
              </a:spcAft>
              <a:buClr>
                <a:srgbClr val="000000"/>
              </a:buClr>
              <a:buSzPts val="1800"/>
              <a:buFont typeface="Arial"/>
              <a:buAutoNum type="arabicParenR"/>
            </a:pPr>
            <a:r>
              <a:rPr lang="en-US" sz="1800" b="0" i="0" u="none" strike="noStrike" cap="none">
                <a:solidFill>
                  <a:srgbClr val="000000"/>
                </a:solidFill>
                <a:latin typeface="Century Gothic"/>
                <a:ea typeface="Century Gothic"/>
                <a:cs typeface="Century Gothic"/>
                <a:sym typeface="Century Gothic"/>
              </a:rPr>
              <a:t>max_depth: </a:t>
            </a:r>
            <a:r>
              <a:rPr lang="en-US" sz="1800" b="0" i="0" u="none" strike="noStrike" cap="none">
                <a:solidFill>
                  <a:srgbClr val="000000"/>
                </a:solidFill>
                <a:latin typeface="Microsoft JhengHei"/>
                <a:ea typeface="Microsoft JhengHei"/>
                <a:cs typeface="Microsoft JhengHei"/>
                <a:sym typeface="Microsoft JhengHei"/>
              </a:rPr>
              <a:t>每顆樹的最大深度</a:t>
            </a:r>
            <a:endParaRPr sz="1400" b="0" i="0" u="none" strike="noStrike" cap="none">
              <a:solidFill>
                <a:srgbClr val="000000"/>
              </a:solidFill>
              <a:latin typeface="Microsoft JhengHei"/>
              <a:ea typeface="Microsoft JhengHei"/>
              <a:cs typeface="Microsoft JhengHei"/>
              <a:sym typeface="Microsoft JhengHei"/>
            </a:endParaRPr>
          </a:p>
          <a:p>
            <a:pPr marL="257175" marR="0" lvl="0" indent="-257175" algn="l" rtl="0">
              <a:lnSpc>
                <a:spcPct val="90000"/>
              </a:lnSpc>
              <a:spcBef>
                <a:spcPts val="700"/>
              </a:spcBef>
              <a:spcAft>
                <a:spcPts val="0"/>
              </a:spcAft>
              <a:buClr>
                <a:srgbClr val="000000"/>
              </a:buClr>
              <a:buSzPts val="1800"/>
              <a:buFont typeface="Arial"/>
              <a:buAutoNum type="arabicParenR"/>
            </a:pPr>
            <a:r>
              <a:rPr lang="en-US" sz="1800" b="0" i="0" u="none" strike="noStrike" cap="none">
                <a:solidFill>
                  <a:srgbClr val="000000"/>
                </a:solidFill>
                <a:latin typeface="Century Gothic"/>
                <a:ea typeface="Century Gothic"/>
                <a:cs typeface="Century Gothic"/>
                <a:sym typeface="Century Gothic"/>
              </a:rPr>
              <a:t>learning_rate: </a:t>
            </a:r>
            <a:r>
              <a:rPr lang="en-US" sz="1800" b="0" i="0" u="none" strike="noStrike" cap="none">
                <a:solidFill>
                  <a:srgbClr val="000000"/>
                </a:solidFill>
                <a:latin typeface="Microsoft JhengHei"/>
                <a:ea typeface="Microsoft JhengHei"/>
                <a:cs typeface="Microsoft JhengHei"/>
                <a:sym typeface="Microsoft JhengHei"/>
              </a:rPr>
              <a:t>學習率，範圍通常在</a:t>
            </a:r>
            <a:r>
              <a:rPr lang="en-US" sz="1800" b="0" i="0" u="none" strike="noStrike" cap="none">
                <a:solidFill>
                  <a:srgbClr val="000000"/>
                </a:solidFill>
                <a:latin typeface="Century Gothic"/>
                <a:ea typeface="Century Gothic"/>
                <a:cs typeface="Century Gothic"/>
                <a:sym typeface="Century Gothic"/>
              </a:rPr>
              <a:t>0.01~0.2</a:t>
            </a:r>
            <a:r>
              <a:rPr lang="en-US" sz="1800" b="0" i="0" u="none" strike="noStrike" cap="none">
                <a:solidFill>
                  <a:srgbClr val="000000"/>
                </a:solidFill>
                <a:latin typeface="Microsoft JhengHei"/>
                <a:ea typeface="Microsoft JhengHei"/>
                <a:cs typeface="Microsoft JhengHei"/>
                <a:sym typeface="Microsoft JhengHei"/>
              </a:rPr>
              <a:t>之間 </a:t>
            </a:r>
            <a:endParaRPr/>
          </a:p>
        </p:txBody>
      </p:sp>
      <p:sp>
        <p:nvSpPr>
          <p:cNvPr id="1452" name="Google Shape;1452;p65"/>
          <p:cNvSpPr/>
          <p:nvPr/>
        </p:nvSpPr>
        <p:spPr>
          <a:xfrm>
            <a:off x="1524741" y="1591323"/>
            <a:ext cx="2836416" cy="395406"/>
          </a:xfrm>
          <a:prstGeom prst="rect">
            <a:avLst/>
          </a:prstGeom>
          <a:noFill/>
          <a:ln w="28575" cap="flat" cmpd="sng">
            <a:solidFill>
              <a:srgbClr val="FF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66"/>
          <p:cNvSpPr txBox="1"/>
          <p:nvPr/>
        </p:nvSpPr>
        <p:spPr>
          <a:xfrm>
            <a:off x="1110816" y="2713554"/>
            <a:ext cx="6142308" cy="1708120"/>
          </a:xfrm>
          <a:prstGeom prst="rect">
            <a:avLst/>
          </a:prstGeom>
          <a:noFill/>
          <a:ln>
            <a:noFill/>
          </a:ln>
        </p:spPr>
        <p:txBody>
          <a:bodyPr spcFirstLastPara="1" wrap="square" lIns="45700" tIns="45700" rIns="45700" bIns="45700" anchor="t" anchorCtr="0">
            <a:spAutoFit/>
          </a:bodyPr>
          <a:lstStyle/>
          <a:p>
            <a:pPr lvl="0">
              <a:lnSpc>
                <a:spcPct val="150000"/>
              </a:lnSpc>
              <a:buClr>
                <a:srgbClr val="212529"/>
              </a:buClr>
              <a:buSzPts val="2100"/>
            </a:pPr>
            <a:r>
              <a:rPr lang="zh-TW" altLang="en-US" dirty="0"/>
              <a:t>參數調整專注在</a:t>
            </a:r>
            <a:r>
              <a:rPr lang="en-US" altLang="zh-TW" dirty="0" err="1"/>
              <a:t>n_estimators</a:t>
            </a:r>
            <a:r>
              <a:rPr lang="zh-TW" altLang="en-US" dirty="0"/>
              <a:t>上，此參數代表森林中取樣樹的數目，在預設</a:t>
            </a:r>
            <a:r>
              <a:rPr lang="en-US" altLang="zh-TW" dirty="0"/>
              <a:t>100</a:t>
            </a:r>
            <a:r>
              <a:rPr lang="zh-TW" altLang="en-US" dirty="0"/>
              <a:t>棵附近測試了</a:t>
            </a:r>
            <a:r>
              <a:rPr lang="en-US" altLang="zh-TW" dirty="0"/>
              <a:t>80</a:t>
            </a:r>
            <a:r>
              <a:rPr lang="zh-TW" altLang="en-US" dirty="0"/>
              <a:t>、</a:t>
            </a:r>
            <a:r>
              <a:rPr lang="en-US" altLang="zh-TW" dirty="0"/>
              <a:t>85</a:t>
            </a:r>
            <a:r>
              <a:rPr lang="zh-TW" altLang="en-US" dirty="0"/>
              <a:t>、</a:t>
            </a:r>
            <a:r>
              <a:rPr lang="en-US" altLang="zh-TW" dirty="0"/>
              <a:t>90</a:t>
            </a:r>
            <a:r>
              <a:rPr lang="zh-TW" altLang="en-US" dirty="0"/>
              <a:t>、</a:t>
            </a:r>
            <a:r>
              <a:rPr lang="en-US" altLang="zh-TW" dirty="0"/>
              <a:t>95</a:t>
            </a:r>
            <a:r>
              <a:rPr lang="zh-TW" altLang="en-US" dirty="0"/>
              <a:t>、</a:t>
            </a:r>
            <a:r>
              <a:rPr lang="en-US" altLang="zh-TW" dirty="0"/>
              <a:t>100</a:t>
            </a:r>
            <a:r>
              <a:rPr lang="zh-TW" altLang="en-US" dirty="0"/>
              <a:t>，發現取樣</a:t>
            </a:r>
            <a:r>
              <a:rPr lang="en-US" altLang="zh-TW" dirty="0"/>
              <a:t>100</a:t>
            </a:r>
            <a:r>
              <a:rPr lang="zh-TW" altLang="en-US" dirty="0"/>
              <a:t>棵樹的時候訓練結果和測試結果的準確度最接近，因此我們選擇</a:t>
            </a:r>
            <a:r>
              <a:rPr lang="en-US" altLang="zh-TW" dirty="0"/>
              <a:t>100</a:t>
            </a:r>
            <a:r>
              <a:rPr lang="zh-TW" altLang="en-US" dirty="0"/>
              <a:t>棵做為最佳參數。為避免節點過度擴張導致執行時間過長，我們分別測試</a:t>
            </a:r>
            <a:r>
              <a:rPr lang="en-US" altLang="zh-TW" dirty="0" err="1"/>
              <a:t>max_depth</a:t>
            </a:r>
            <a:r>
              <a:rPr lang="en-US" altLang="zh-TW" dirty="0"/>
              <a:t>=6</a:t>
            </a:r>
            <a:r>
              <a:rPr lang="zh-TW" altLang="en-US" dirty="0"/>
              <a:t>和</a:t>
            </a:r>
            <a:r>
              <a:rPr lang="en-US" altLang="zh-TW" dirty="0"/>
              <a:t>7</a:t>
            </a:r>
            <a:r>
              <a:rPr lang="zh-TW" altLang="en-US" dirty="0"/>
              <a:t>，最終</a:t>
            </a:r>
            <a:r>
              <a:rPr lang="en-US" altLang="zh-TW" dirty="0"/>
              <a:t>7</a:t>
            </a:r>
            <a:r>
              <a:rPr lang="zh-TW" altLang="en-US" dirty="0"/>
              <a:t>對於模型適配表現較佳。</a:t>
            </a:r>
            <a:endParaRPr dirty="0"/>
          </a:p>
        </p:txBody>
      </p:sp>
      <p:sp>
        <p:nvSpPr>
          <p:cNvPr id="1458" name="Google Shape;1458;p66"/>
          <p:cNvSpPr txBox="1"/>
          <p:nvPr/>
        </p:nvSpPr>
        <p:spPr>
          <a:xfrm>
            <a:off x="576308" y="507396"/>
            <a:ext cx="4451984" cy="4000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zh-TW" altLang="en-US" sz="2000" b="0" i="0" u="none" strike="noStrike" cap="none" dirty="0">
                <a:solidFill>
                  <a:srgbClr val="000000"/>
                </a:solidFill>
                <a:latin typeface="Arimo"/>
                <a:ea typeface="Arimo"/>
                <a:cs typeface="Arimo"/>
                <a:sym typeface="Arimo"/>
              </a:rPr>
              <a:t>隨機森林</a:t>
            </a:r>
            <a:r>
              <a:rPr lang="en-US" altLang="zh-TW" sz="2000" b="0" i="0" u="none" strike="noStrike" cap="none" dirty="0">
                <a:solidFill>
                  <a:srgbClr val="000000"/>
                </a:solidFill>
                <a:latin typeface="Arimo"/>
                <a:ea typeface="Arimo"/>
                <a:cs typeface="Arimo"/>
                <a:sym typeface="Arimo"/>
              </a:rPr>
              <a:t>(</a:t>
            </a:r>
            <a:r>
              <a:rPr lang="en-US" sz="2000" b="0" i="0" u="none" strike="noStrike" cap="none" dirty="0">
                <a:solidFill>
                  <a:srgbClr val="000000"/>
                </a:solidFill>
                <a:latin typeface="Arimo"/>
                <a:ea typeface="Arimo"/>
                <a:cs typeface="Arimo"/>
                <a:sym typeface="Arimo"/>
              </a:rPr>
              <a:t>Random Forest):</a:t>
            </a:r>
            <a:endParaRPr sz="1800" dirty="0"/>
          </a:p>
        </p:txBody>
      </p:sp>
      <p:pic>
        <p:nvPicPr>
          <p:cNvPr id="4" name="image24.png"/>
          <p:cNvPicPr/>
          <p:nvPr/>
        </p:nvPicPr>
        <p:blipFill>
          <a:blip r:embed="rId3">
            <a:extLst>
              <a:ext uri="{28A0092B-C50C-407E-A947-70E740481C1C}">
                <a14:useLocalDpi xmlns:a14="http://schemas.microsoft.com/office/drawing/2010/main" val="0"/>
              </a:ext>
            </a:extLst>
          </a:blip>
          <a:srcRect/>
          <a:stretch>
            <a:fillRect/>
          </a:stretch>
        </p:blipFill>
        <p:spPr>
          <a:xfrm>
            <a:off x="944562" y="954027"/>
            <a:ext cx="5730875" cy="1397000"/>
          </a:xfrm>
          <a:prstGeom prst="rect">
            <a:avLst/>
          </a:prstGeom>
          <a:ln/>
        </p:spPr>
      </p:pic>
    </p:spTree>
    <p:extLst>
      <p:ext uri="{BB962C8B-B14F-4D97-AF65-F5344CB8AC3E}">
        <p14:creationId xmlns:p14="http://schemas.microsoft.com/office/powerpoint/2010/main" val="391565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0"/>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lvl="0">
              <a:buSzPts val="2100"/>
            </a:pPr>
            <a:r>
              <a:rPr lang="zh-TW" altLang="en-US" dirty="0"/>
              <a:t>研究主題與動機描述</a:t>
            </a:r>
            <a:endParaRPr dirty="0"/>
          </a:p>
        </p:txBody>
      </p:sp>
      <p:sp>
        <p:nvSpPr>
          <p:cNvPr id="808" name="Google Shape;808;p30"/>
          <p:cNvSpPr txBox="1">
            <a:spLocks noGrp="1"/>
          </p:cNvSpPr>
          <p:nvPr>
            <p:ph type="body" idx="1"/>
          </p:nvPr>
        </p:nvSpPr>
        <p:spPr>
          <a:xfrm>
            <a:off x="311699" y="1152474"/>
            <a:ext cx="6858029" cy="3655499"/>
          </a:xfrm>
          <a:prstGeom prst="rect">
            <a:avLst/>
          </a:prstGeom>
          <a:noFill/>
          <a:ln>
            <a:noFill/>
          </a:ln>
        </p:spPr>
        <p:txBody>
          <a:bodyPr spcFirstLastPara="1" wrap="square" lIns="91400" tIns="91400" rIns="91400" bIns="91400" anchor="t" anchorCtr="0">
            <a:normAutofit/>
          </a:bodyPr>
          <a:lstStyle/>
          <a:p>
            <a:pPr marL="0" lvl="0" indent="0">
              <a:buNone/>
            </a:pPr>
            <a:r>
              <a:rPr lang="zh-TW" altLang="en-US" dirty="0"/>
              <a:t>新興</a:t>
            </a:r>
            <a:r>
              <a:rPr lang="en-US" altLang="zh-TW" dirty="0"/>
              <a:t>P2P</a:t>
            </a:r>
            <a:r>
              <a:rPr lang="zh-TW" altLang="en-US" dirty="0"/>
              <a:t>借貸的商業模式</a:t>
            </a:r>
            <a:endParaRPr lang="en-US" altLang="zh-TW" dirty="0"/>
          </a:p>
          <a:p>
            <a:pPr marL="0" lvl="0" indent="0">
              <a:buNone/>
            </a:pPr>
            <a:endParaRPr lang="en-US" altLang="zh-TW" dirty="0"/>
          </a:p>
          <a:p>
            <a:pPr marL="0" lvl="0" indent="0">
              <a:buNone/>
            </a:pPr>
            <a:r>
              <a:rPr lang="zh-TW" altLang="en-US" dirty="0"/>
              <a:t>使用者可根據自身需求選擇擔任債權人或債務人的角色，在網路平台上借款、放款以及還款。</a:t>
            </a:r>
            <a:endParaRPr lang="en-US" altLang="zh-TW" dirty="0"/>
          </a:p>
          <a:p>
            <a:pPr marL="0" lvl="0" indent="0">
              <a:buNone/>
            </a:pPr>
            <a:endParaRPr lang="en-US" altLang="zh-TW" dirty="0"/>
          </a:p>
          <a:p>
            <a:pPr marL="0" lvl="0" indent="0">
              <a:buNone/>
            </a:pPr>
            <a:r>
              <a:rPr lang="zh-TW" altLang="en-US" dirty="0"/>
              <a:t>知名的借貸平台有</a:t>
            </a:r>
            <a:r>
              <a:rPr lang="en-US" altLang="zh-TW" dirty="0" err="1"/>
              <a:t>Zopa</a:t>
            </a:r>
            <a:r>
              <a:rPr lang="zh-TW" altLang="en-US" dirty="0"/>
              <a:t>、</a:t>
            </a:r>
            <a:r>
              <a:rPr lang="en-US" altLang="zh-TW" dirty="0"/>
              <a:t>Prosper Marketplace</a:t>
            </a:r>
            <a:r>
              <a:rPr lang="zh-TW" altLang="en-US" dirty="0"/>
              <a:t>以及為本文提供資料集的</a:t>
            </a:r>
            <a:r>
              <a:rPr lang="en-US" altLang="zh-TW" dirty="0"/>
              <a:t>Lending Club</a:t>
            </a:r>
          </a:p>
          <a:p>
            <a:pPr marL="0" lvl="0" indent="0">
              <a:buNone/>
            </a:pPr>
            <a:endParaRPr lang="en-US" altLang="zh-TW" dirty="0"/>
          </a:p>
          <a:p>
            <a:pPr marL="0" lvl="0" indent="0">
              <a:buNone/>
            </a:pPr>
            <a:r>
              <a:rPr lang="zh-TW" altLang="en-US" dirty="0"/>
              <a:t>我們用四種機器學習模型</a:t>
            </a:r>
            <a:r>
              <a:rPr lang="en-US" altLang="zh-TW" dirty="0"/>
              <a:t>(XGB</a:t>
            </a:r>
            <a:r>
              <a:rPr lang="zh-TW" altLang="en-US" dirty="0"/>
              <a:t>、</a:t>
            </a:r>
            <a:r>
              <a:rPr lang="en-US" altLang="zh-TW" dirty="0"/>
              <a:t>Gradient Boosting</a:t>
            </a:r>
            <a:r>
              <a:rPr lang="zh-TW" altLang="en-US" dirty="0"/>
              <a:t>、</a:t>
            </a:r>
            <a:r>
              <a:rPr lang="en-US" altLang="zh-TW" dirty="0"/>
              <a:t>Random Forest</a:t>
            </a:r>
            <a:r>
              <a:rPr lang="zh-TW" altLang="en-US" dirty="0"/>
              <a:t>、</a:t>
            </a:r>
            <a:r>
              <a:rPr lang="en-US" altLang="zh-TW" dirty="0"/>
              <a:t>Logistic Regression)</a:t>
            </a:r>
            <a:r>
              <a:rPr lang="zh-TW" altLang="en-US" dirty="0"/>
              <a:t>預測出</a:t>
            </a:r>
            <a:r>
              <a:rPr lang="zh-TW" altLang="en-US" b="1" dirty="0">
                <a:solidFill>
                  <a:srgbClr val="002060"/>
                </a:solidFill>
              </a:rPr>
              <a:t>債務人是否會違約</a:t>
            </a:r>
            <a:r>
              <a:rPr lang="zh-TW" altLang="en-US" dirty="0"/>
              <a:t>，提供未來想要擔任債權人的用戶一個降低風險的參考。</a:t>
            </a:r>
            <a:endParaRPr dirty="0"/>
          </a:p>
        </p:txBody>
      </p:sp>
      <p:grpSp>
        <p:nvGrpSpPr>
          <p:cNvPr id="809" name="Google Shape;809;p30"/>
          <p:cNvGrpSpPr/>
          <p:nvPr/>
        </p:nvGrpSpPr>
        <p:grpSpPr>
          <a:xfrm>
            <a:off x="7169728" y="1669473"/>
            <a:ext cx="1786528" cy="2899402"/>
            <a:chOff x="0" y="0"/>
            <a:chExt cx="2086273" cy="3228611"/>
          </a:xfrm>
        </p:grpSpPr>
        <p:sp>
          <p:nvSpPr>
            <p:cNvPr id="810" name="Google Shape;810;p30"/>
            <p:cNvSpPr/>
            <p:nvPr/>
          </p:nvSpPr>
          <p:spPr>
            <a:xfrm>
              <a:off x="373672" y="2388430"/>
              <a:ext cx="579600" cy="579601"/>
            </a:xfrm>
            <a:prstGeom prst="ellipse">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0"/>
            <p:cNvSpPr/>
            <p:nvPr/>
          </p:nvSpPr>
          <p:spPr>
            <a:xfrm>
              <a:off x="427023" y="2442838"/>
              <a:ext cx="472897" cy="471841"/>
            </a:xfrm>
            <a:custGeom>
              <a:avLst/>
              <a:gdLst/>
              <a:ahLst/>
              <a:cxnLst/>
              <a:rect l="l" t="t" r="r" b="b"/>
              <a:pathLst>
                <a:path w="21600" h="21600" extrusionOk="0">
                  <a:moveTo>
                    <a:pt x="10799" y="0"/>
                  </a:moveTo>
                  <a:cubicBezTo>
                    <a:pt x="4827" y="0"/>
                    <a:pt x="0" y="4838"/>
                    <a:pt x="0" y="10777"/>
                  </a:cubicBezTo>
                  <a:cubicBezTo>
                    <a:pt x="0" y="16762"/>
                    <a:pt x="4827" y="21600"/>
                    <a:pt x="10799" y="21600"/>
                  </a:cubicBezTo>
                  <a:cubicBezTo>
                    <a:pt x="16773" y="21600"/>
                    <a:pt x="21600" y="16762"/>
                    <a:pt x="21600" y="10777"/>
                  </a:cubicBezTo>
                  <a:cubicBezTo>
                    <a:pt x="21600" y="4838"/>
                    <a:pt x="16773" y="0"/>
                    <a:pt x="107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0"/>
            <p:cNvSpPr/>
            <p:nvPr/>
          </p:nvSpPr>
          <p:spPr>
            <a:xfrm>
              <a:off x="1300601" y="511579"/>
              <a:ext cx="556575" cy="556575"/>
            </a:xfrm>
            <a:prstGeom prst="ellipse">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0"/>
            <p:cNvSpPr/>
            <p:nvPr/>
          </p:nvSpPr>
          <p:spPr>
            <a:xfrm>
              <a:off x="1550206" y="761457"/>
              <a:ext cx="56051" cy="56060"/>
            </a:xfrm>
            <a:custGeom>
              <a:avLst/>
              <a:gdLst/>
              <a:ahLst/>
              <a:cxnLst/>
              <a:rect l="l" t="t" r="r" b="b"/>
              <a:pathLst>
                <a:path w="18969" h="21600" extrusionOk="0">
                  <a:moveTo>
                    <a:pt x="9707" y="0"/>
                  </a:moveTo>
                  <a:cubicBezTo>
                    <a:pt x="6554" y="0"/>
                    <a:pt x="3390" y="1782"/>
                    <a:pt x="1568" y="4900"/>
                  </a:cubicBezTo>
                  <a:cubicBezTo>
                    <a:pt x="-1272" y="9737"/>
                    <a:pt x="-210" y="16598"/>
                    <a:pt x="4396" y="19818"/>
                  </a:cubicBezTo>
                  <a:cubicBezTo>
                    <a:pt x="5962" y="21014"/>
                    <a:pt x="7784" y="21600"/>
                    <a:pt x="9584" y="21600"/>
                  </a:cubicBezTo>
                  <a:cubicBezTo>
                    <a:pt x="12658" y="21600"/>
                    <a:pt x="15711" y="19894"/>
                    <a:pt x="17499" y="16598"/>
                  </a:cubicBezTo>
                  <a:cubicBezTo>
                    <a:pt x="20328" y="11761"/>
                    <a:pt x="18908" y="4900"/>
                    <a:pt x="14660" y="1680"/>
                  </a:cubicBezTo>
                  <a:cubicBezTo>
                    <a:pt x="13162" y="535"/>
                    <a:pt x="11429" y="0"/>
                    <a:pt x="970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0"/>
            <p:cNvSpPr/>
            <p:nvPr/>
          </p:nvSpPr>
          <p:spPr>
            <a:xfrm>
              <a:off x="1415695" y="626674"/>
              <a:ext cx="325626" cy="325626"/>
            </a:xfrm>
            <a:custGeom>
              <a:avLst/>
              <a:gdLst/>
              <a:ahLst/>
              <a:cxnLst/>
              <a:rect l="l" t="t" r="r" b="b"/>
              <a:pathLst>
                <a:path w="21550" h="21600" extrusionOk="0">
                  <a:moveTo>
                    <a:pt x="10783" y="6326"/>
                  </a:moveTo>
                  <a:cubicBezTo>
                    <a:pt x="11349" y="6326"/>
                    <a:pt x="11919" y="6436"/>
                    <a:pt x="12462" y="6662"/>
                  </a:cubicBezTo>
                  <a:cubicBezTo>
                    <a:pt x="15439" y="7911"/>
                    <a:pt x="16200" y="11658"/>
                    <a:pt x="13915" y="13948"/>
                  </a:cubicBezTo>
                  <a:cubicBezTo>
                    <a:pt x="13089" y="14822"/>
                    <a:pt x="11959" y="15269"/>
                    <a:pt x="10807" y="15269"/>
                  </a:cubicBezTo>
                  <a:cubicBezTo>
                    <a:pt x="10221" y="15269"/>
                    <a:pt x="9628" y="15153"/>
                    <a:pt x="9069" y="14921"/>
                  </a:cubicBezTo>
                  <a:cubicBezTo>
                    <a:pt x="6091" y="13740"/>
                    <a:pt x="5330" y="9922"/>
                    <a:pt x="7615" y="7632"/>
                  </a:cubicBezTo>
                  <a:cubicBezTo>
                    <a:pt x="8454" y="6791"/>
                    <a:pt x="9611" y="6326"/>
                    <a:pt x="10783" y="6326"/>
                  </a:cubicBezTo>
                  <a:close/>
                  <a:moveTo>
                    <a:pt x="9899" y="0"/>
                  </a:moveTo>
                  <a:lnTo>
                    <a:pt x="7337" y="554"/>
                  </a:lnTo>
                  <a:cubicBezTo>
                    <a:pt x="7062" y="625"/>
                    <a:pt x="6922" y="833"/>
                    <a:pt x="6922" y="1111"/>
                  </a:cubicBezTo>
                  <a:lnTo>
                    <a:pt x="6922" y="3747"/>
                  </a:lnTo>
                  <a:cubicBezTo>
                    <a:pt x="6506" y="3955"/>
                    <a:pt x="6023" y="4302"/>
                    <a:pt x="5608" y="4650"/>
                  </a:cubicBezTo>
                  <a:lnTo>
                    <a:pt x="3183" y="3609"/>
                  </a:lnTo>
                  <a:cubicBezTo>
                    <a:pt x="3126" y="3570"/>
                    <a:pt x="3063" y="3552"/>
                    <a:pt x="2997" y="3552"/>
                  </a:cubicBezTo>
                  <a:cubicBezTo>
                    <a:pt x="2833" y="3552"/>
                    <a:pt x="2661" y="3666"/>
                    <a:pt x="2560" y="3817"/>
                  </a:cubicBezTo>
                  <a:lnTo>
                    <a:pt x="1106" y="5967"/>
                  </a:lnTo>
                  <a:cubicBezTo>
                    <a:pt x="969" y="6175"/>
                    <a:pt x="969" y="6453"/>
                    <a:pt x="1176" y="6662"/>
                  </a:cubicBezTo>
                  <a:lnTo>
                    <a:pt x="3045" y="8465"/>
                  </a:lnTo>
                  <a:cubicBezTo>
                    <a:pt x="2908" y="9022"/>
                    <a:pt x="2768" y="9576"/>
                    <a:pt x="2768" y="10063"/>
                  </a:cubicBezTo>
                  <a:lnTo>
                    <a:pt x="345" y="11104"/>
                  </a:lnTo>
                  <a:cubicBezTo>
                    <a:pt x="138" y="11174"/>
                    <a:pt x="0" y="11450"/>
                    <a:pt x="0" y="11658"/>
                  </a:cubicBezTo>
                  <a:lnTo>
                    <a:pt x="553" y="14226"/>
                  </a:lnTo>
                  <a:cubicBezTo>
                    <a:pt x="623" y="14504"/>
                    <a:pt x="831" y="14643"/>
                    <a:pt x="1106" y="14643"/>
                  </a:cubicBezTo>
                  <a:lnTo>
                    <a:pt x="3669" y="14643"/>
                  </a:lnTo>
                  <a:cubicBezTo>
                    <a:pt x="3946" y="15059"/>
                    <a:pt x="4222" y="15545"/>
                    <a:pt x="4569" y="15962"/>
                  </a:cubicBezTo>
                  <a:lnTo>
                    <a:pt x="3531" y="18390"/>
                  </a:lnTo>
                  <a:cubicBezTo>
                    <a:pt x="3461" y="18598"/>
                    <a:pt x="3531" y="18876"/>
                    <a:pt x="3738" y="19014"/>
                  </a:cubicBezTo>
                  <a:lnTo>
                    <a:pt x="5883" y="20471"/>
                  </a:lnTo>
                  <a:cubicBezTo>
                    <a:pt x="5964" y="20524"/>
                    <a:pt x="6062" y="20548"/>
                    <a:pt x="6163" y="20548"/>
                  </a:cubicBezTo>
                  <a:cubicBezTo>
                    <a:pt x="6327" y="20548"/>
                    <a:pt x="6491" y="20489"/>
                    <a:pt x="6576" y="20401"/>
                  </a:cubicBezTo>
                  <a:lnTo>
                    <a:pt x="8378" y="18528"/>
                  </a:lnTo>
                  <a:cubicBezTo>
                    <a:pt x="8931" y="18668"/>
                    <a:pt x="9484" y="18806"/>
                    <a:pt x="10039" y="18806"/>
                  </a:cubicBezTo>
                  <a:lnTo>
                    <a:pt x="11008" y="21304"/>
                  </a:lnTo>
                  <a:cubicBezTo>
                    <a:pt x="11065" y="21475"/>
                    <a:pt x="11261" y="21600"/>
                    <a:pt x="11484" y="21600"/>
                  </a:cubicBezTo>
                  <a:cubicBezTo>
                    <a:pt x="11532" y="21600"/>
                    <a:pt x="11583" y="21593"/>
                    <a:pt x="11631" y="21582"/>
                  </a:cubicBezTo>
                  <a:lnTo>
                    <a:pt x="14193" y="21096"/>
                  </a:lnTo>
                  <a:cubicBezTo>
                    <a:pt x="14401" y="21028"/>
                    <a:pt x="14608" y="20820"/>
                    <a:pt x="14608" y="20542"/>
                  </a:cubicBezTo>
                  <a:lnTo>
                    <a:pt x="14538" y="17903"/>
                  </a:lnTo>
                  <a:cubicBezTo>
                    <a:pt x="15024" y="17695"/>
                    <a:pt x="15507" y="17349"/>
                    <a:pt x="15922" y="17003"/>
                  </a:cubicBezTo>
                  <a:lnTo>
                    <a:pt x="18347" y="18043"/>
                  </a:lnTo>
                  <a:cubicBezTo>
                    <a:pt x="18399" y="18061"/>
                    <a:pt x="18454" y="18070"/>
                    <a:pt x="18513" y="18070"/>
                  </a:cubicBezTo>
                  <a:cubicBezTo>
                    <a:pt x="18684" y="18070"/>
                    <a:pt x="18865" y="17991"/>
                    <a:pt x="18970" y="17835"/>
                  </a:cubicBezTo>
                  <a:lnTo>
                    <a:pt x="20424" y="15613"/>
                  </a:lnTo>
                  <a:cubicBezTo>
                    <a:pt x="20562" y="15405"/>
                    <a:pt x="20494" y="15129"/>
                    <a:pt x="20354" y="14921"/>
                  </a:cubicBezTo>
                  <a:lnTo>
                    <a:pt x="18485" y="13115"/>
                  </a:lnTo>
                  <a:cubicBezTo>
                    <a:pt x="18625" y="12631"/>
                    <a:pt x="18692" y="12074"/>
                    <a:pt x="18762" y="11520"/>
                  </a:cubicBezTo>
                  <a:lnTo>
                    <a:pt x="21255" y="10549"/>
                  </a:lnTo>
                  <a:cubicBezTo>
                    <a:pt x="21462" y="10409"/>
                    <a:pt x="21600" y="10131"/>
                    <a:pt x="21532" y="9922"/>
                  </a:cubicBezTo>
                  <a:lnTo>
                    <a:pt x="21047" y="7356"/>
                  </a:lnTo>
                  <a:cubicBezTo>
                    <a:pt x="20977" y="7148"/>
                    <a:pt x="20769" y="6940"/>
                    <a:pt x="20494" y="6940"/>
                  </a:cubicBezTo>
                  <a:lnTo>
                    <a:pt x="17862" y="7008"/>
                  </a:lnTo>
                  <a:cubicBezTo>
                    <a:pt x="17586" y="6524"/>
                    <a:pt x="17308" y="6037"/>
                    <a:pt x="16893" y="5621"/>
                  </a:cubicBezTo>
                  <a:lnTo>
                    <a:pt x="17931" y="3193"/>
                  </a:lnTo>
                  <a:cubicBezTo>
                    <a:pt x="18001" y="2985"/>
                    <a:pt x="17931" y="2706"/>
                    <a:pt x="17724" y="2568"/>
                  </a:cubicBezTo>
                  <a:lnTo>
                    <a:pt x="15577" y="1111"/>
                  </a:lnTo>
                  <a:cubicBezTo>
                    <a:pt x="15483" y="1047"/>
                    <a:pt x="15363" y="1012"/>
                    <a:pt x="15245" y="1012"/>
                  </a:cubicBezTo>
                  <a:cubicBezTo>
                    <a:pt x="15100" y="1012"/>
                    <a:pt x="14960" y="1065"/>
                    <a:pt x="14884" y="1179"/>
                  </a:cubicBezTo>
                  <a:lnTo>
                    <a:pt x="13015" y="3053"/>
                  </a:lnTo>
                  <a:cubicBezTo>
                    <a:pt x="12531" y="2914"/>
                    <a:pt x="11976" y="2844"/>
                    <a:pt x="11493" y="2776"/>
                  </a:cubicBezTo>
                  <a:lnTo>
                    <a:pt x="10455" y="346"/>
                  </a:lnTo>
                  <a:cubicBezTo>
                    <a:pt x="10385" y="138"/>
                    <a:pt x="10107" y="0"/>
                    <a:pt x="98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0"/>
            <p:cNvSpPr/>
            <p:nvPr/>
          </p:nvSpPr>
          <p:spPr>
            <a:xfrm>
              <a:off x="1755691" y="222854"/>
              <a:ext cx="330582" cy="327212"/>
            </a:xfrm>
            <a:custGeom>
              <a:avLst/>
              <a:gdLst/>
              <a:ahLst/>
              <a:cxnLst/>
              <a:rect l="l" t="t" r="r" b="b"/>
              <a:pathLst>
                <a:path w="21600" h="21600" extrusionOk="0">
                  <a:moveTo>
                    <a:pt x="3417" y="0"/>
                  </a:moveTo>
                  <a:cubicBezTo>
                    <a:pt x="1435" y="0"/>
                    <a:pt x="0" y="1380"/>
                    <a:pt x="0" y="3522"/>
                  </a:cubicBezTo>
                  <a:lnTo>
                    <a:pt x="0" y="13259"/>
                  </a:lnTo>
                  <a:cubicBezTo>
                    <a:pt x="0" y="15193"/>
                    <a:pt x="1299" y="16781"/>
                    <a:pt x="3417" y="16781"/>
                  </a:cubicBezTo>
                  <a:lnTo>
                    <a:pt x="4306" y="16781"/>
                  </a:lnTo>
                  <a:cubicBezTo>
                    <a:pt x="4716" y="16781"/>
                    <a:pt x="5195" y="17195"/>
                    <a:pt x="5265" y="17749"/>
                  </a:cubicBezTo>
                  <a:lnTo>
                    <a:pt x="5947" y="21131"/>
                  </a:lnTo>
                  <a:cubicBezTo>
                    <a:pt x="5990" y="21432"/>
                    <a:pt x="6165" y="21600"/>
                    <a:pt x="6389" y="21600"/>
                  </a:cubicBezTo>
                  <a:cubicBezTo>
                    <a:pt x="6525" y="21600"/>
                    <a:pt x="6681" y="21539"/>
                    <a:pt x="6836" y="21408"/>
                  </a:cubicBezTo>
                  <a:lnTo>
                    <a:pt x="10596" y="17472"/>
                  </a:lnTo>
                  <a:cubicBezTo>
                    <a:pt x="11006" y="17058"/>
                    <a:pt x="11757" y="16781"/>
                    <a:pt x="12303" y="16781"/>
                  </a:cubicBezTo>
                  <a:lnTo>
                    <a:pt x="18183" y="16781"/>
                  </a:lnTo>
                  <a:cubicBezTo>
                    <a:pt x="20234" y="16781"/>
                    <a:pt x="21600" y="15053"/>
                    <a:pt x="21600" y="13259"/>
                  </a:cubicBezTo>
                  <a:lnTo>
                    <a:pt x="21600" y="3522"/>
                  </a:lnTo>
                  <a:cubicBezTo>
                    <a:pt x="21600" y="1450"/>
                    <a:pt x="20165" y="0"/>
                    <a:pt x="18183"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0"/>
            <p:cNvSpPr/>
            <p:nvPr/>
          </p:nvSpPr>
          <p:spPr>
            <a:xfrm>
              <a:off x="1828054" y="254403"/>
              <a:ext cx="183795" cy="183774"/>
            </a:xfrm>
            <a:custGeom>
              <a:avLst/>
              <a:gdLst/>
              <a:ahLst/>
              <a:cxnLst/>
              <a:rect l="l" t="t" r="r" b="b"/>
              <a:pathLst>
                <a:path w="19167" h="21600" extrusionOk="0">
                  <a:moveTo>
                    <a:pt x="9637" y="0"/>
                  </a:moveTo>
                  <a:cubicBezTo>
                    <a:pt x="8607" y="0"/>
                    <a:pt x="7560" y="190"/>
                    <a:pt x="6526" y="594"/>
                  </a:cubicBezTo>
                  <a:cubicBezTo>
                    <a:pt x="1510" y="2438"/>
                    <a:pt x="-1218" y="8589"/>
                    <a:pt x="529" y="14242"/>
                  </a:cubicBezTo>
                  <a:cubicBezTo>
                    <a:pt x="1827" y="18738"/>
                    <a:pt x="5538" y="21600"/>
                    <a:pt x="9527" y="21600"/>
                  </a:cubicBezTo>
                  <a:cubicBezTo>
                    <a:pt x="10557" y="21600"/>
                    <a:pt x="11608" y="21410"/>
                    <a:pt x="12638" y="21006"/>
                  </a:cubicBezTo>
                  <a:cubicBezTo>
                    <a:pt x="17657" y="19162"/>
                    <a:pt x="20382" y="13015"/>
                    <a:pt x="18639" y="7358"/>
                  </a:cubicBezTo>
                  <a:cubicBezTo>
                    <a:pt x="17337" y="2862"/>
                    <a:pt x="13626" y="0"/>
                    <a:pt x="963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0"/>
            <p:cNvSpPr/>
            <p:nvPr/>
          </p:nvSpPr>
          <p:spPr>
            <a:xfrm>
              <a:off x="1867647" y="289782"/>
              <a:ext cx="106704" cy="137063"/>
            </a:xfrm>
            <a:custGeom>
              <a:avLst/>
              <a:gdLst/>
              <a:ahLst/>
              <a:cxnLst/>
              <a:rect l="l" t="t" r="r" b="b"/>
              <a:pathLst>
                <a:path w="21600" h="21600" extrusionOk="0">
                  <a:moveTo>
                    <a:pt x="10800" y="0"/>
                  </a:moveTo>
                  <a:cubicBezTo>
                    <a:pt x="7624" y="0"/>
                    <a:pt x="5082" y="1978"/>
                    <a:pt x="4654" y="4456"/>
                  </a:cubicBezTo>
                  <a:cubicBezTo>
                    <a:pt x="4233" y="6435"/>
                    <a:pt x="4868" y="8413"/>
                    <a:pt x="5925" y="10225"/>
                  </a:cubicBezTo>
                  <a:cubicBezTo>
                    <a:pt x="6139" y="10719"/>
                    <a:pt x="6560" y="11380"/>
                    <a:pt x="6988" y="11875"/>
                  </a:cubicBezTo>
                  <a:lnTo>
                    <a:pt x="6988" y="13026"/>
                  </a:lnTo>
                  <a:cubicBezTo>
                    <a:pt x="6988" y="13520"/>
                    <a:pt x="6774" y="13853"/>
                    <a:pt x="6353" y="14015"/>
                  </a:cubicBezTo>
                  <a:lnTo>
                    <a:pt x="2327" y="15665"/>
                  </a:lnTo>
                  <a:cubicBezTo>
                    <a:pt x="843" y="16326"/>
                    <a:pt x="0" y="17315"/>
                    <a:pt x="0" y="18466"/>
                  </a:cubicBezTo>
                  <a:cubicBezTo>
                    <a:pt x="2962" y="20444"/>
                    <a:pt x="6774" y="21600"/>
                    <a:pt x="10800" y="21600"/>
                  </a:cubicBezTo>
                  <a:cubicBezTo>
                    <a:pt x="15033" y="21600"/>
                    <a:pt x="18631" y="20444"/>
                    <a:pt x="21600" y="18466"/>
                  </a:cubicBezTo>
                  <a:cubicBezTo>
                    <a:pt x="21600" y="17315"/>
                    <a:pt x="20537" y="16326"/>
                    <a:pt x="19266" y="15665"/>
                  </a:cubicBezTo>
                  <a:lnTo>
                    <a:pt x="14819" y="14015"/>
                  </a:lnTo>
                  <a:cubicBezTo>
                    <a:pt x="14398" y="13853"/>
                    <a:pt x="14184" y="13520"/>
                    <a:pt x="14184" y="13192"/>
                  </a:cubicBezTo>
                  <a:cubicBezTo>
                    <a:pt x="14184" y="12531"/>
                    <a:pt x="13976" y="12036"/>
                    <a:pt x="14398" y="11542"/>
                  </a:cubicBezTo>
                  <a:cubicBezTo>
                    <a:pt x="16725" y="8908"/>
                    <a:pt x="17153" y="6763"/>
                    <a:pt x="16518" y="4123"/>
                  </a:cubicBezTo>
                  <a:cubicBezTo>
                    <a:pt x="16090" y="1650"/>
                    <a:pt x="13976"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0"/>
            <p:cNvSpPr/>
            <p:nvPr/>
          </p:nvSpPr>
          <p:spPr>
            <a:xfrm>
              <a:off x="87031" y="2797503"/>
              <a:ext cx="411150" cy="351791"/>
            </a:xfrm>
            <a:custGeom>
              <a:avLst/>
              <a:gdLst/>
              <a:ahLst/>
              <a:cxnLst/>
              <a:rect l="l" t="t" r="r" b="b"/>
              <a:pathLst>
                <a:path w="21221" h="21600" extrusionOk="0">
                  <a:moveTo>
                    <a:pt x="17548" y="0"/>
                  </a:moveTo>
                  <a:lnTo>
                    <a:pt x="1133" y="15288"/>
                  </a:lnTo>
                  <a:cubicBezTo>
                    <a:pt x="-162" y="16509"/>
                    <a:pt x="-379" y="18756"/>
                    <a:pt x="647" y="20298"/>
                  </a:cubicBezTo>
                  <a:cubicBezTo>
                    <a:pt x="1210" y="21154"/>
                    <a:pt x="2080" y="21600"/>
                    <a:pt x="2965" y="21600"/>
                  </a:cubicBezTo>
                  <a:cubicBezTo>
                    <a:pt x="3607" y="21600"/>
                    <a:pt x="4259" y="21363"/>
                    <a:pt x="4804" y="20876"/>
                  </a:cubicBezTo>
                  <a:lnTo>
                    <a:pt x="21221" y="5523"/>
                  </a:lnTo>
                  <a:cubicBezTo>
                    <a:pt x="19978" y="3726"/>
                    <a:pt x="18844" y="1734"/>
                    <a:pt x="1754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0"/>
            <p:cNvSpPr/>
            <p:nvPr/>
          </p:nvSpPr>
          <p:spPr>
            <a:xfrm>
              <a:off x="0" y="2843092"/>
              <a:ext cx="386226" cy="346736"/>
            </a:xfrm>
            <a:custGeom>
              <a:avLst/>
              <a:gdLst/>
              <a:ahLst/>
              <a:cxnLst/>
              <a:rect l="l" t="t" r="r" b="b"/>
              <a:pathLst>
                <a:path w="20985" h="21600" extrusionOk="0">
                  <a:moveTo>
                    <a:pt x="17790" y="0"/>
                  </a:moveTo>
                  <a:cubicBezTo>
                    <a:pt x="17433" y="0"/>
                    <a:pt x="17074" y="136"/>
                    <a:pt x="16780" y="418"/>
                  </a:cubicBezTo>
                  <a:lnTo>
                    <a:pt x="1885" y="14169"/>
                  </a:lnTo>
                  <a:cubicBezTo>
                    <a:pt x="-46" y="15928"/>
                    <a:pt x="-615" y="19122"/>
                    <a:pt x="749" y="21534"/>
                  </a:cubicBezTo>
                  <a:cubicBezTo>
                    <a:pt x="749" y="21534"/>
                    <a:pt x="749" y="21534"/>
                    <a:pt x="749" y="21600"/>
                  </a:cubicBezTo>
                  <a:lnTo>
                    <a:pt x="20985" y="3546"/>
                  </a:lnTo>
                  <a:cubicBezTo>
                    <a:pt x="20303" y="2634"/>
                    <a:pt x="19678" y="1657"/>
                    <a:pt x="19052" y="679"/>
                  </a:cubicBezTo>
                  <a:cubicBezTo>
                    <a:pt x="18731" y="235"/>
                    <a:pt x="18260" y="0"/>
                    <a:pt x="1779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0"/>
            <p:cNvSpPr/>
            <p:nvPr/>
          </p:nvSpPr>
          <p:spPr>
            <a:xfrm>
              <a:off x="13789" y="2900011"/>
              <a:ext cx="416923" cy="328600"/>
            </a:xfrm>
            <a:custGeom>
              <a:avLst/>
              <a:gdLst/>
              <a:ahLst/>
              <a:cxnLst/>
              <a:rect l="l" t="t" r="r" b="b"/>
              <a:pathLst>
                <a:path w="21467" h="21600" extrusionOk="0">
                  <a:moveTo>
                    <a:pt x="19123" y="0"/>
                  </a:moveTo>
                  <a:lnTo>
                    <a:pt x="0" y="19051"/>
                  </a:lnTo>
                  <a:cubicBezTo>
                    <a:pt x="896" y="20725"/>
                    <a:pt x="2327" y="21600"/>
                    <a:pt x="3768" y="21600"/>
                  </a:cubicBezTo>
                  <a:cubicBezTo>
                    <a:pt x="4752" y="21600"/>
                    <a:pt x="5742" y="21194"/>
                    <a:pt x="6572" y="20356"/>
                  </a:cubicBezTo>
                  <a:lnTo>
                    <a:pt x="21008" y="5503"/>
                  </a:lnTo>
                  <a:cubicBezTo>
                    <a:pt x="21547" y="4951"/>
                    <a:pt x="21600" y="4059"/>
                    <a:pt x="21224" y="3370"/>
                  </a:cubicBezTo>
                  <a:cubicBezTo>
                    <a:pt x="20523" y="2269"/>
                    <a:pt x="19823" y="1170"/>
                    <a:pt x="1912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0"/>
            <p:cNvSpPr/>
            <p:nvPr/>
          </p:nvSpPr>
          <p:spPr>
            <a:xfrm>
              <a:off x="538759" y="2536725"/>
              <a:ext cx="249427" cy="296358"/>
            </a:xfrm>
            <a:custGeom>
              <a:avLst/>
              <a:gdLst/>
              <a:ahLst/>
              <a:cxnLst/>
              <a:rect l="l" t="t" r="r" b="b"/>
              <a:pathLst>
                <a:path w="21106" h="21600" extrusionOk="0">
                  <a:moveTo>
                    <a:pt x="10552" y="0"/>
                  </a:moveTo>
                  <a:cubicBezTo>
                    <a:pt x="10331" y="0"/>
                    <a:pt x="10110" y="58"/>
                    <a:pt x="9934" y="173"/>
                  </a:cubicBezTo>
                  <a:cubicBezTo>
                    <a:pt x="7544" y="2232"/>
                    <a:pt x="4709" y="3147"/>
                    <a:pt x="991" y="3147"/>
                  </a:cubicBezTo>
                  <a:cubicBezTo>
                    <a:pt x="460" y="3147"/>
                    <a:pt x="108" y="3450"/>
                    <a:pt x="108" y="3908"/>
                  </a:cubicBezTo>
                  <a:cubicBezTo>
                    <a:pt x="108" y="4442"/>
                    <a:pt x="108" y="4977"/>
                    <a:pt x="19" y="5509"/>
                  </a:cubicBezTo>
                  <a:cubicBezTo>
                    <a:pt x="-71" y="11001"/>
                    <a:pt x="-247" y="18395"/>
                    <a:pt x="10286" y="21523"/>
                  </a:cubicBezTo>
                  <a:lnTo>
                    <a:pt x="10552" y="21600"/>
                  </a:lnTo>
                  <a:lnTo>
                    <a:pt x="10820" y="21523"/>
                  </a:lnTo>
                  <a:cubicBezTo>
                    <a:pt x="21353" y="18395"/>
                    <a:pt x="21177" y="11001"/>
                    <a:pt x="21087" y="5509"/>
                  </a:cubicBezTo>
                  <a:cubicBezTo>
                    <a:pt x="21087" y="4977"/>
                    <a:pt x="21087" y="4442"/>
                    <a:pt x="21087" y="3908"/>
                  </a:cubicBezTo>
                  <a:cubicBezTo>
                    <a:pt x="21087" y="3450"/>
                    <a:pt x="20646" y="3147"/>
                    <a:pt x="20115" y="3147"/>
                  </a:cubicBezTo>
                  <a:cubicBezTo>
                    <a:pt x="16397" y="3147"/>
                    <a:pt x="13562" y="2155"/>
                    <a:pt x="11172" y="173"/>
                  </a:cubicBezTo>
                  <a:cubicBezTo>
                    <a:pt x="10996" y="58"/>
                    <a:pt x="10775" y="0"/>
                    <a:pt x="1055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0"/>
            <p:cNvSpPr/>
            <p:nvPr/>
          </p:nvSpPr>
          <p:spPr>
            <a:xfrm>
              <a:off x="604364" y="2620171"/>
              <a:ext cx="118216" cy="118199"/>
            </a:xfrm>
            <a:custGeom>
              <a:avLst/>
              <a:gdLst/>
              <a:ahLst/>
              <a:cxnLst/>
              <a:rect l="l" t="t" r="r" b="b"/>
              <a:pathLst>
                <a:path w="19683" h="21600" extrusionOk="0">
                  <a:moveTo>
                    <a:pt x="6358" y="2197"/>
                  </a:moveTo>
                  <a:cubicBezTo>
                    <a:pt x="5835" y="2964"/>
                    <a:pt x="5488" y="3725"/>
                    <a:pt x="5136" y="4685"/>
                  </a:cubicBezTo>
                  <a:cubicBezTo>
                    <a:pt x="4790" y="4298"/>
                    <a:pt x="4443" y="4111"/>
                    <a:pt x="4267" y="3725"/>
                  </a:cubicBezTo>
                  <a:cubicBezTo>
                    <a:pt x="4790" y="3151"/>
                    <a:pt x="5659" y="2578"/>
                    <a:pt x="6358" y="2197"/>
                  </a:cubicBezTo>
                  <a:close/>
                  <a:moveTo>
                    <a:pt x="13326" y="2197"/>
                  </a:moveTo>
                  <a:cubicBezTo>
                    <a:pt x="14025" y="2578"/>
                    <a:pt x="14894" y="3151"/>
                    <a:pt x="15593" y="3725"/>
                  </a:cubicBezTo>
                  <a:cubicBezTo>
                    <a:pt x="15241" y="4111"/>
                    <a:pt x="14894" y="4298"/>
                    <a:pt x="14548" y="4685"/>
                  </a:cubicBezTo>
                  <a:cubicBezTo>
                    <a:pt x="14196" y="3725"/>
                    <a:pt x="13849" y="2964"/>
                    <a:pt x="13326" y="2197"/>
                  </a:cubicBezTo>
                  <a:close/>
                  <a:moveTo>
                    <a:pt x="9317" y="1431"/>
                  </a:moveTo>
                  <a:lnTo>
                    <a:pt x="9317" y="6019"/>
                  </a:lnTo>
                  <a:cubicBezTo>
                    <a:pt x="8272" y="6019"/>
                    <a:pt x="7227" y="5638"/>
                    <a:pt x="6358" y="5258"/>
                  </a:cubicBezTo>
                  <a:cubicBezTo>
                    <a:pt x="6880" y="3725"/>
                    <a:pt x="7749" y="2004"/>
                    <a:pt x="9317" y="1431"/>
                  </a:cubicBezTo>
                  <a:close/>
                  <a:moveTo>
                    <a:pt x="10538" y="1431"/>
                  </a:moveTo>
                  <a:cubicBezTo>
                    <a:pt x="11935" y="2004"/>
                    <a:pt x="12804" y="3725"/>
                    <a:pt x="13326" y="5258"/>
                  </a:cubicBezTo>
                  <a:cubicBezTo>
                    <a:pt x="12457" y="5638"/>
                    <a:pt x="11583" y="6019"/>
                    <a:pt x="10538" y="6019"/>
                  </a:cubicBezTo>
                  <a:lnTo>
                    <a:pt x="10538" y="1431"/>
                  </a:lnTo>
                  <a:close/>
                  <a:moveTo>
                    <a:pt x="13849" y="6592"/>
                  </a:moveTo>
                  <a:cubicBezTo>
                    <a:pt x="14025" y="7552"/>
                    <a:pt x="14196" y="8892"/>
                    <a:pt x="14196" y="10039"/>
                  </a:cubicBezTo>
                  <a:lnTo>
                    <a:pt x="10538" y="10039"/>
                  </a:lnTo>
                  <a:lnTo>
                    <a:pt x="10538" y="7359"/>
                  </a:lnTo>
                  <a:cubicBezTo>
                    <a:pt x="11583" y="7359"/>
                    <a:pt x="12804" y="6979"/>
                    <a:pt x="13849" y="6592"/>
                  </a:cubicBezTo>
                  <a:close/>
                  <a:moveTo>
                    <a:pt x="3398" y="4685"/>
                  </a:moveTo>
                  <a:cubicBezTo>
                    <a:pt x="3745" y="5258"/>
                    <a:pt x="4267" y="5638"/>
                    <a:pt x="4790" y="6019"/>
                  </a:cubicBezTo>
                  <a:cubicBezTo>
                    <a:pt x="4443" y="7166"/>
                    <a:pt x="4267" y="8699"/>
                    <a:pt x="4267" y="10226"/>
                  </a:cubicBezTo>
                  <a:lnTo>
                    <a:pt x="1308" y="10226"/>
                  </a:lnTo>
                  <a:cubicBezTo>
                    <a:pt x="1479" y="8126"/>
                    <a:pt x="2177" y="6212"/>
                    <a:pt x="3398" y="4685"/>
                  </a:cubicBezTo>
                  <a:close/>
                  <a:moveTo>
                    <a:pt x="6011" y="6592"/>
                  </a:moveTo>
                  <a:cubicBezTo>
                    <a:pt x="6880" y="7166"/>
                    <a:pt x="8101" y="7359"/>
                    <a:pt x="9317" y="7552"/>
                  </a:cubicBezTo>
                  <a:lnTo>
                    <a:pt x="9317" y="10226"/>
                  </a:lnTo>
                  <a:lnTo>
                    <a:pt x="5488" y="10226"/>
                  </a:lnTo>
                  <a:cubicBezTo>
                    <a:pt x="5488" y="8892"/>
                    <a:pt x="5659" y="7739"/>
                    <a:pt x="6011" y="6592"/>
                  </a:cubicBezTo>
                  <a:close/>
                  <a:moveTo>
                    <a:pt x="16462" y="4685"/>
                  </a:moveTo>
                  <a:cubicBezTo>
                    <a:pt x="17683" y="6212"/>
                    <a:pt x="18376" y="8126"/>
                    <a:pt x="18376" y="10226"/>
                  </a:cubicBezTo>
                  <a:lnTo>
                    <a:pt x="15593" y="10226"/>
                  </a:lnTo>
                  <a:cubicBezTo>
                    <a:pt x="15417" y="8699"/>
                    <a:pt x="15241" y="7166"/>
                    <a:pt x="14894" y="6019"/>
                  </a:cubicBezTo>
                  <a:cubicBezTo>
                    <a:pt x="15417" y="5638"/>
                    <a:pt x="15939" y="5258"/>
                    <a:pt x="16462" y="4685"/>
                  </a:cubicBezTo>
                  <a:close/>
                  <a:moveTo>
                    <a:pt x="9317" y="11567"/>
                  </a:moveTo>
                  <a:lnTo>
                    <a:pt x="9317" y="14241"/>
                  </a:lnTo>
                  <a:cubicBezTo>
                    <a:pt x="8101" y="14241"/>
                    <a:pt x="7056" y="14627"/>
                    <a:pt x="6011" y="15008"/>
                  </a:cubicBezTo>
                  <a:cubicBezTo>
                    <a:pt x="5659" y="14054"/>
                    <a:pt x="5488" y="12714"/>
                    <a:pt x="5488" y="11567"/>
                  </a:cubicBezTo>
                  <a:close/>
                  <a:moveTo>
                    <a:pt x="14196" y="11567"/>
                  </a:moveTo>
                  <a:cubicBezTo>
                    <a:pt x="14196" y="12714"/>
                    <a:pt x="14025" y="13861"/>
                    <a:pt x="13849" y="15008"/>
                  </a:cubicBezTo>
                  <a:cubicBezTo>
                    <a:pt x="12804" y="14627"/>
                    <a:pt x="11583" y="14241"/>
                    <a:pt x="10538" y="14241"/>
                  </a:cubicBezTo>
                  <a:lnTo>
                    <a:pt x="10538" y="11567"/>
                  </a:lnTo>
                  <a:close/>
                  <a:moveTo>
                    <a:pt x="4267" y="11567"/>
                  </a:moveTo>
                  <a:cubicBezTo>
                    <a:pt x="4267" y="12907"/>
                    <a:pt x="4443" y="14434"/>
                    <a:pt x="4790" y="15774"/>
                  </a:cubicBezTo>
                  <a:cubicBezTo>
                    <a:pt x="4267" y="15962"/>
                    <a:pt x="3745" y="16535"/>
                    <a:pt x="3222" y="16921"/>
                  </a:cubicBezTo>
                  <a:cubicBezTo>
                    <a:pt x="2177" y="15388"/>
                    <a:pt x="1479" y="13480"/>
                    <a:pt x="1308" y="11567"/>
                  </a:cubicBezTo>
                  <a:close/>
                  <a:moveTo>
                    <a:pt x="18376" y="11567"/>
                  </a:moveTo>
                  <a:cubicBezTo>
                    <a:pt x="18376" y="13480"/>
                    <a:pt x="17507" y="15388"/>
                    <a:pt x="16462" y="16921"/>
                  </a:cubicBezTo>
                  <a:cubicBezTo>
                    <a:pt x="15939" y="16535"/>
                    <a:pt x="15417" y="16155"/>
                    <a:pt x="14894" y="15774"/>
                  </a:cubicBezTo>
                  <a:cubicBezTo>
                    <a:pt x="15241" y="14434"/>
                    <a:pt x="15417" y="13094"/>
                    <a:pt x="15593" y="11567"/>
                  </a:cubicBezTo>
                  <a:close/>
                  <a:moveTo>
                    <a:pt x="5136" y="17109"/>
                  </a:moveTo>
                  <a:cubicBezTo>
                    <a:pt x="5488" y="17875"/>
                    <a:pt x="5835" y="18829"/>
                    <a:pt x="6358" y="19403"/>
                  </a:cubicBezTo>
                  <a:cubicBezTo>
                    <a:pt x="5659" y="19022"/>
                    <a:pt x="4790" y="18642"/>
                    <a:pt x="4267" y="17875"/>
                  </a:cubicBezTo>
                  <a:cubicBezTo>
                    <a:pt x="4443" y="17682"/>
                    <a:pt x="4790" y="17302"/>
                    <a:pt x="5136" y="17109"/>
                  </a:cubicBezTo>
                  <a:close/>
                  <a:moveTo>
                    <a:pt x="14548" y="17109"/>
                  </a:moveTo>
                  <a:cubicBezTo>
                    <a:pt x="14894" y="17302"/>
                    <a:pt x="15241" y="17682"/>
                    <a:pt x="15593" y="17875"/>
                  </a:cubicBezTo>
                  <a:cubicBezTo>
                    <a:pt x="14894" y="18642"/>
                    <a:pt x="14025" y="19022"/>
                    <a:pt x="13326" y="19403"/>
                  </a:cubicBezTo>
                  <a:cubicBezTo>
                    <a:pt x="13849" y="18829"/>
                    <a:pt x="14196" y="17875"/>
                    <a:pt x="14548" y="17109"/>
                  </a:cubicBezTo>
                  <a:close/>
                  <a:moveTo>
                    <a:pt x="9317" y="15581"/>
                  </a:moveTo>
                  <a:lnTo>
                    <a:pt x="9317" y="20169"/>
                  </a:lnTo>
                  <a:cubicBezTo>
                    <a:pt x="7749" y="19789"/>
                    <a:pt x="6880" y="17875"/>
                    <a:pt x="6358" y="16348"/>
                  </a:cubicBezTo>
                  <a:cubicBezTo>
                    <a:pt x="7227" y="15962"/>
                    <a:pt x="8272" y="15774"/>
                    <a:pt x="9317" y="15581"/>
                  </a:cubicBezTo>
                  <a:close/>
                  <a:moveTo>
                    <a:pt x="10538" y="15581"/>
                  </a:moveTo>
                  <a:cubicBezTo>
                    <a:pt x="11583" y="15581"/>
                    <a:pt x="12457" y="15962"/>
                    <a:pt x="13326" y="16348"/>
                  </a:cubicBezTo>
                  <a:cubicBezTo>
                    <a:pt x="12804" y="17875"/>
                    <a:pt x="11935" y="19789"/>
                    <a:pt x="10538" y="20169"/>
                  </a:cubicBezTo>
                  <a:lnTo>
                    <a:pt x="10538" y="15581"/>
                  </a:lnTo>
                  <a:close/>
                  <a:moveTo>
                    <a:pt x="9839" y="0"/>
                  </a:moveTo>
                  <a:cubicBezTo>
                    <a:pt x="7315" y="0"/>
                    <a:pt x="4790" y="1050"/>
                    <a:pt x="2876" y="3151"/>
                  </a:cubicBezTo>
                  <a:cubicBezTo>
                    <a:pt x="-958" y="7359"/>
                    <a:pt x="-958" y="14241"/>
                    <a:pt x="2876" y="18449"/>
                  </a:cubicBezTo>
                  <a:cubicBezTo>
                    <a:pt x="4790" y="20550"/>
                    <a:pt x="7315" y="21600"/>
                    <a:pt x="9839" y="21600"/>
                  </a:cubicBezTo>
                  <a:cubicBezTo>
                    <a:pt x="12369" y="21600"/>
                    <a:pt x="14894" y="20550"/>
                    <a:pt x="16808" y="18449"/>
                  </a:cubicBezTo>
                  <a:cubicBezTo>
                    <a:pt x="20642" y="14241"/>
                    <a:pt x="20642" y="7359"/>
                    <a:pt x="16808" y="3151"/>
                  </a:cubicBezTo>
                  <a:cubicBezTo>
                    <a:pt x="14894" y="1050"/>
                    <a:pt x="12369" y="0"/>
                    <a:pt x="983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0"/>
            <p:cNvSpPr/>
            <p:nvPr/>
          </p:nvSpPr>
          <p:spPr>
            <a:xfrm>
              <a:off x="540036" y="763702"/>
              <a:ext cx="1161247" cy="1980449"/>
            </a:xfrm>
            <a:custGeom>
              <a:avLst/>
              <a:gdLst/>
              <a:ahLst/>
              <a:cxnLst/>
              <a:rect l="l" t="t" r="r" b="b"/>
              <a:pathLst>
                <a:path w="21600" h="21600" extrusionOk="0">
                  <a:moveTo>
                    <a:pt x="77" y="0"/>
                  </a:moveTo>
                  <a:cubicBezTo>
                    <a:pt x="39" y="0"/>
                    <a:pt x="0" y="23"/>
                    <a:pt x="0" y="57"/>
                  </a:cubicBezTo>
                  <a:cubicBezTo>
                    <a:pt x="0" y="80"/>
                    <a:pt x="39" y="103"/>
                    <a:pt x="77" y="103"/>
                  </a:cubicBezTo>
                  <a:lnTo>
                    <a:pt x="409" y="103"/>
                  </a:lnTo>
                  <a:cubicBezTo>
                    <a:pt x="447" y="103"/>
                    <a:pt x="486" y="80"/>
                    <a:pt x="486" y="57"/>
                  </a:cubicBezTo>
                  <a:cubicBezTo>
                    <a:pt x="486" y="23"/>
                    <a:pt x="467" y="0"/>
                    <a:pt x="409" y="0"/>
                  </a:cubicBezTo>
                  <a:close/>
                  <a:moveTo>
                    <a:pt x="1070" y="0"/>
                  </a:moveTo>
                  <a:cubicBezTo>
                    <a:pt x="1011" y="0"/>
                    <a:pt x="992" y="23"/>
                    <a:pt x="992" y="57"/>
                  </a:cubicBezTo>
                  <a:cubicBezTo>
                    <a:pt x="992" y="80"/>
                    <a:pt x="1011" y="103"/>
                    <a:pt x="1070" y="103"/>
                  </a:cubicBezTo>
                  <a:lnTo>
                    <a:pt x="1401" y="103"/>
                  </a:lnTo>
                  <a:cubicBezTo>
                    <a:pt x="1440" y="103"/>
                    <a:pt x="1478" y="80"/>
                    <a:pt x="1478" y="57"/>
                  </a:cubicBezTo>
                  <a:cubicBezTo>
                    <a:pt x="1478" y="23"/>
                    <a:pt x="1440" y="0"/>
                    <a:pt x="1401" y="0"/>
                  </a:cubicBezTo>
                  <a:close/>
                  <a:moveTo>
                    <a:pt x="2043" y="0"/>
                  </a:moveTo>
                  <a:cubicBezTo>
                    <a:pt x="2004" y="0"/>
                    <a:pt x="1965" y="23"/>
                    <a:pt x="1965" y="57"/>
                  </a:cubicBezTo>
                  <a:cubicBezTo>
                    <a:pt x="1965" y="80"/>
                    <a:pt x="2004" y="103"/>
                    <a:pt x="2043" y="103"/>
                  </a:cubicBezTo>
                  <a:lnTo>
                    <a:pt x="2374" y="103"/>
                  </a:lnTo>
                  <a:cubicBezTo>
                    <a:pt x="2413" y="103"/>
                    <a:pt x="2452" y="80"/>
                    <a:pt x="2452" y="57"/>
                  </a:cubicBezTo>
                  <a:cubicBezTo>
                    <a:pt x="2452" y="23"/>
                    <a:pt x="2413" y="0"/>
                    <a:pt x="2374" y="0"/>
                  </a:cubicBezTo>
                  <a:close/>
                  <a:moveTo>
                    <a:pt x="3036" y="0"/>
                  </a:moveTo>
                  <a:cubicBezTo>
                    <a:pt x="2977" y="0"/>
                    <a:pt x="2938" y="23"/>
                    <a:pt x="2938" y="57"/>
                  </a:cubicBezTo>
                  <a:cubicBezTo>
                    <a:pt x="2938" y="80"/>
                    <a:pt x="2977" y="103"/>
                    <a:pt x="3036" y="103"/>
                  </a:cubicBezTo>
                  <a:lnTo>
                    <a:pt x="3347" y="103"/>
                  </a:lnTo>
                  <a:cubicBezTo>
                    <a:pt x="3405" y="103"/>
                    <a:pt x="3444" y="80"/>
                    <a:pt x="3444" y="57"/>
                  </a:cubicBezTo>
                  <a:cubicBezTo>
                    <a:pt x="3444" y="23"/>
                    <a:pt x="3405" y="0"/>
                    <a:pt x="3347" y="0"/>
                  </a:cubicBezTo>
                  <a:close/>
                  <a:moveTo>
                    <a:pt x="4008" y="0"/>
                  </a:moveTo>
                  <a:cubicBezTo>
                    <a:pt x="3970" y="0"/>
                    <a:pt x="3931" y="23"/>
                    <a:pt x="3931" y="57"/>
                  </a:cubicBezTo>
                  <a:cubicBezTo>
                    <a:pt x="3931" y="80"/>
                    <a:pt x="3970" y="103"/>
                    <a:pt x="4008" y="103"/>
                  </a:cubicBezTo>
                  <a:lnTo>
                    <a:pt x="4339" y="103"/>
                  </a:lnTo>
                  <a:cubicBezTo>
                    <a:pt x="4378" y="103"/>
                    <a:pt x="4417" y="80"/>
                    <a:pt x="4417" y="57"/>
                  </a:cubicBezTo>
                  <a:cubicBezTo>
                    <a:pt x="4417" y="23"/>
                    <a:pt x="4378" y="0"/>
                    <a:pt x="4339" y="0"/>
                  </a:cubicBezTo>
                  <a:close/>
                  <a:moveTo>
                    <a:pt x="4982" y="0"/>
                  </a:moveTo>
                  <a:cubicBezTo>
                    <a:pt x="4942" y="0"/>
                    <a:pt x="4904" y="23"/>
                    <a:pt x="4904" y="57"/>
                  </a:cubicBezTo>
                  <a:cubicBezTo>
                    <a:pt x="4904" y="80"/>
                    <a:pt x="4942" y="103"/>
                    <a:pt x="4982" y="103"/>
                  </a:cubicBezTo>
                  <a:lnTo>
                    <a:pt x="5312" y="103"/>
                  </a:lnTo>
                  <a:cubicBezTo>
                    <a:pt x="5371" y="103"/>
                    <a:pt x="5390" y="80"/>
                    <a:pt x="5390" y="57"/>
                  </a:cubicBezTo>
                  <a:cubicBezTo>
                    <a:pt x="5390" y="23"/>
                    <a:pt x="5371" y="0"/>
                    <a:pt x="5312" y="0"/>
                  </a:cubicBezTo>
                  <a:close/>
                  <a:moveTo>
                    <a:pt x="5974" y="0"/>
                  </a:moveTo>
                  <a:cubicBezTo>
                    <a:pt x="5935" y="0"/>
                    <a:pt x="5896" y="23"/>
                    <a:pt x="5896" y="57"/>
                  </a:cubicBezTo>
                  <a:cubicBezTo>
                    <a:pt x="5896" y="80"/>
                    <a:pt x="5935" y="103"/>
                    <a:pt x="5974" y="103"/>
                  </a:cubicBezTo>
                  <a:lnTo>
                    <a:pt x="6305" y="103"/>
                  </a:lnTo>
                  <a:cubicBezTo>
                    <a:pt x="6344" y="103"/>
                    <a:pt x="6383" y="80"/>
                    <a:pt x="6383" y="57"/>
                  </a:cubicBezTo>
                  <a:cubicBezTo>
                    <a:pt x="6383" y="23"/>
                    <a:pt x="6344" y="0"/>
                    <a:pt x="6305" y="0"/>
                  </a:cubicBezTo>
                  <a:close/>
                  <a:moveTo>
                    <a:pt x="6947" y="0"/>
                  </a:moveTo>
                  <a:cubicBezTo>
                    <a:pt x="6908" y="0"/>
                    <a:pt x="6869" y="23"/>
                    <a:pt x="6869" y="57"/>
                  </a:cubicBezTo>
                  <a:cubicBezTo>
                    <a:pt x="6869" y="80"/>
                    <a:pt x="6908" y="103"/>
                    <a:pt x="6947" y="103"/>
                  </a:cubicBezTo>
                  <a:lnTo>
                    <a:pt x="7278" y="103"/>
                  </a:lnTo>
                  <a:cubicBezTo>
                    <a:pt x="7317" y="103"/>
                    <a:pt x="7355" y="80"/>
                    <a:pt x="7355" y="57"/>
                  </a:cubicBezTo>
                  <a:cubicBezTo>
                    <a:pt x="7355" y="23"/>
                    <a:pt x="7317" y="0"/>
                    <a:pt x="7278" y="0"/>
                  </a:cubicBezTo>
                  <a:close/>
                  <a:moveTo>
                    <a:pt x="7940" y="0"/>
                  </a:moveTo>
                  <a:cubicBezTo>
                    <a:pt x="7881" y="0"/>
                    <a:pt x="7842" y="23"/>
                    <a:pt x="7842" y="57"/>
                  </a:cubicBezTo>
                  <a:cubicBezTo>
                    <a:pt x="7842" y="80"/>
                    <a:pt x="7881" y="103"/>
                    <a:pt x="7940" y="103"/>
                  </a:cubicBezTo>
                  <a:lnTo>
                    <a:pt x="8251" y="103"/>
                  </a:lnTo>
                  <a:cubicBezTo>
                    <a:pt x="8309" y="103"/>
                    <a:pt x="8348" y="80"/>
                    <a:pt x="8348" y="57"/>
                  </a:cubicBezTo>
                  <a:cubicBezTo>
                    <a:pt x="8348" y="23"/>
                    <a:pt x="8309" y="0"/>
                    <a:pt x="8251" y="0"/>
                  </a:cubicBezTo>
                  <a:close/>
                  <a:moveTo>
                    <a:pt x="8912" y="0"/>
                  </a:moveTo>
                  <a:cubicBezTo>
                    <a:pt x="8874" y="0"/>
                    <a:pt x="8834" y="23"/>
                    <a:pt x="8834" y="57"/>
                  </a:cubicBezTo>
                  <a:cubicBezTo>
                    <a:pt x="8834" y="80"/>
                    <a:pt x="8874" y="103"/>
                    <a:pt x="8912" y="103"/>
                  </a:cubicBezTo>
                  <a:lnTo>
                    <a:pt x="9243" y="103"/>
                  </a:lnTo>
                  <a:cubicBezTo>
                    <a:pt x="9282" y="103"/>
                    <a:pt x="9321" y="80"/>
                    <a:pt x="9321" y="57"/>
                  </a:cubicBezTo>
                  <a:cubicBezTo>
                    <a:pt x="9321" y="23"/>
                    <a:pt x="9282" y="0"/>
                    <a:pt x="9243" y="0"/>
                  </a:cubicBezTo>
                  <a:close/>
                  <a:moveTo>
                    <a:pt x="9808" y="57"/>
                  </a:moveTo>
                  <a:cubicBezTo>
                    <a:pt x="9749" y="57"/>
                    <a:pt x="9710" y="80"/>
                    <a:pt x="9710" y="114"/>
                  </a:cubicBezTo>
                  <a:lnTo>
                    <a:pt x="9710" y="297"/>
                  </a:lnTo>
                  <a:cubicBezTo>
                    <a:pt x="9710" y="331"/>
                    <a:pt x="9749" y="354"/>
                    <a:pt x="9808" y="354"/>
                  </a:cubicBezTo>
                  <a:cubicBezTo>
                    <a:pt x="9846" y="354"/>
                    <a:pt x="9885" y="331"/>
                    <a:pt x="9885" y="297"/>
                  </a:cubicBezTo>
                  <a:lnTo>
                    <a:pt x="9885" y="114"/>
                  </a:lnTo>
                  <a:cubicBezTo>
                    <a:pt x="9885" y="80"/>
                    <a:pt x="9846" y="57"/>
                    <a:pt x="9808" y="57"/>
                  </a:cubicBezTo>
                  <a:close/>
                  <a:moveTo>
                    <a:pt x="9808" y="639"/>
                  </a:moveTo>
                  <a:cubicBezTo>
                    <a:pt x="9749" y="639"/>
                    <a:pt x="9710" y="662"/>
                    <a:pt x="9710" y="685"/>
                  </a:cubicBezTo>
                  <a:lnTo>
                    <a:pt x="9710" y="879"/>
                  </a:lnTo>
                  <a:cubicBezTo>
                    <a:pt x="9710" y="901"/>
                    <a:pt x="9749" y="925"/>
                    <a:pt x="9808" y="925"/>
                  </a:cubicBezTo>
                  <a:cubicBezTo>
                    <a:pt x="9846" y="925"/>
                    <a:pt x="9885" y="901"/>
                    <a:pt x="9885" y="879"/>
                  </a:cubicBezTo>
                  <a:lnTo>
                    <a:pt x="9885" y="685"/>
                  </a:lnTo>
                  <a:cubicBezTo>
                    <a:pt x="9885" y="662"/>
                    <a:pt x="9846" y="639"/>
                    <a:pt x="9808" y="639"/>
                  </a:cubicBezTo>
                  <a:close/>
                  <a:moveTo>
                    <a:pt x="9808" y="1210"/>
                  </a:moveTo>
                  <a:cubicBezTo>
                    <a:pt x="9749" y="1210"/>
                    <a:pt x="9710" y="1233"/>
                    <a:pt x="9710" y="1255"/>
                  </a:cubicBezTo>
                  <a:lnTo>
                    <a:pt x="9710" y="1449"/>
                  </a:lnTo>
                  <a:cubicBezTo>
                    <a:pt x="9710" y="1472"/>
                    <a:pt x="9749" y="1495"/>
                    <a:pt x="9808" y="1495"/>
                  </a:cubicBezTo>
                  <a:cubicBezTo>
                    <a:pt x="9846" y="1495"/>
                    <a:pt x="9885" y="1472"/>
                    <a:pt x="9885" y="1449"/>
                  </a:cubicBezTo>
                  <a:lnTo>
                    <a:pt x="9885" y="1255"/>
                  </a:lnTo>
                  <a:cubicBezTo>
                    <a:pt x="9885" y="1233"/>
                    <a:pt x="9846" y="1210"/>
                    <a:pt x="9808" y="1210"/>
                  </a:cubicBezTo>
                  <a:close/>
                  <a:moveTo>
                    <a:pt x="9808" y="1791"/>
                  </a:moveTo>
                  <a:cubicBezTo>
                    <a:pt x="9749" y="1791"/>
                    <a:pt x="9710" y="1803"/>
                    <a:pt x="9710" y="1837"/>
                  </a:cubicBezTo>
                  <a:lnTo>
                    <a:pt x="9710" y="2031"/>
                  </a:lnTo>
                  <a:cubicBezTo>
                    <a:pt x="9710" y="2054"/>
                    <a:pt x="9749" y="2077"/>
                    <a:pt x="9808" y="2077"/>
                  </a:cubicBezTo>
                  <a:cubicBezTo>
                    <a:pt x="9846" y="2077"/>
                    <a:pt x="9885" y="2054"/>
                    <a:pt x="9885" y="2031"/>
                  </a:cubicBezTo>
                  <a:lnTo>
                    <a:pt x="9885" y="1837"/>
                  </a:lnTo>
                  <a:cubicBezTo>
                    <a:pt x="9885" y="1803"/>
                    <a:pt x="9846" y="1791"/>
                    <a:pt x="9808" y="1791"/>
                  </a:cubicBezTo>
                  <a:close/>
                  <a:moveTo>
                    <a:pt x="9808" y="2362"/>
                  </a:moveTo>
                  <a:cubicBezTo>
                    <a:pt x="9749" y="2362"/>
                    <a:pt x="9710" y="2385"/>
                    <a:pt x="9710" y="2408"/>
                  </a:cubicBezTo>
                  <a:lnTo>
                    <a:pt x="9710" y="2602"/>
                  </a:lnTo>
                  <a:cubicBezTo>
                    <a:pt x="9710" y="2624"/>
                    <a:pt x="9749" y="2647"/>
                    <a:pt x="9808" y="2647"/>
                  </a:cubicBezTo>
                  <a:cubicBezTo>
                    <a:pt x="9846" y="2647"/>
                    <a:pt x="9885" y="2624"/>
                    <a:pt x="9885" y="2602"/>
                  </a:cubicBezTo>
                  <a:lnTo>
                    <a:pt x="9885" y="2408"/>
                  </a:lnTo>
                  <a:cubicBezTo>
                    <a:pt x="9885" y="2385"/>
                    <a:pt x="9846" y="2362"/>
                    <a:pt x="9808" y="2362"/>
                  </a:cubicBezTo>
                  <a:close/>
                  <a:moveTo>
                    <a:pt x="9808" y="2932"/>
                  </a:moveTo>
                  <a:cubicBezTo>
                    <a:pt x="9749" y="2932"/>
                    <a:pt x="9710" y="2956"/>
                    <a:pt x="9710" y="2990"/>
                  </a:cubicBezTo>
                  <a:lnTo>
                    <a:pt x="9710" y="3172"/>
                  </a:lnTo>
                  <a:cubicBezTo>
                    <a:pt x="9710" y="3206"/>
                    <a:pt x="9749" y="3229"/>
                    <a:pt x="9808" y="3229"/>
                  </a:cubicBezTo>
                  <a:cubicBezTo>
                    <a:pt x="9846" y="3229"/>
                    <a:pt x="9885" y="3206"/>
                    <a:pt x="9885" y="3172"/>
                  </a:cubicBezTo>
                  <a:lnTo>
                    <a:pt x="9885" y="2990"/>
                  </a:lnTo>
                  <a:cubicBezTo>
                    <a:pt x="9885" y="2956"/>
                    <a:pt x="9846" y="2932"/>
                    <a:pt x="9808" y="2932"/>
                  </a:cubicBezTo>
                  <a:close/>
                  <a:moveTo>
                    <a:pt x="9808" y="3514"/>
                  </a:moveTo>
                  <a:cubicBezTo>
                    <a:pt x="9749" y="3514"/>
                    <a:pt x="9710" y="3537"/>
                    <a:pt x="9710" y="3560"/>
                  </a:cubicBezTo>
                  <a:lnTo>
                    <a:pt x="9710" y="3754"/>
                  </a:lnTo>
                  <a:cubicBezTo>
                    <a:pt x="9710" y="3777"/>
                    <a:pt x="9749" y="3800"/>
                    <a:pt x="9808" y="3800"/>
                  </a:cubicBezTo>
                  <a:cubicBezTo>
                    <a:pt x="9846" y="3800"/>
                    <a:pt x="9885" y="3777"/>
                    <a:pt x="9885" y="3754"/>
                  </a:cubicBezTo>
                  <a:lnTo>
                    <a:pt x="9885" y="3560"/>
                  </a:lnTo>
                  <a:cubicBezTo>
                    <a:pt x="9885" y="3537"/>
                    <a:pt x="9846" y="3514"/>
                    <a:pt x="9808" y="3514"/>
                  </a:cubicBezTo>
                  <a:close/>
                  <a:moveTo>
                    <a:pt x="9808" y="4085"/>
                  </a:moveTo>
                  <a:cubicBezTo>
                    <a:pt x="9749" y="4085"/>
                    <a:pt x="9710" y="4108"/>
                    <a:pt x="9710" y="4131"/>
                  </a:cubicBezTo>
                  <a:lnTo>
                    <a:pt x="9710" y="4325"/>
                  </a:lnTo>
                  <a:cubicBezTo>
                    <a:pt x="9710" y="4359"/>
                    <a:pt x="9749" y="4370"/>
                    <a:pt x="9808" y="4370"/>
                  </a:cubicBezTo>
                  <a:cubicBezTo>
                    <a:pt x="9846" y="4370"/>
                    <a:pt x="9885" y="4359"/>
                    <a:pt x="9885" y="4325"/>
                  </a:cubicBezTo>
                  <a:lnTo>
                    <a:pt x="9885" y="4131"/>
                  </a:lnTo>
                  <a:cubicBezTo>
                    <a:pt x="9885" y="4108"/>
                    <a:pt x="9846" y="4085"/>
                    <a:pt x="9808" y="4085"/>
                  </a:cubicBezTo>
                  <a:close/>
                  <a:moveTo>
                    <a:pt x="9808" y="4655"/>
                  </a:moveTo>
                  <a:cubicBezTo>
                    <a:pt x="9749" y="4655"/>
                    <a:pt x="9710" y="4678"/>
                    <a:pt x="9710" y="4713"/>
                  </a:cubicBezTo>
                  <a:lnTo>
                    <a:pt x="9710" y="4907"/>
                  </a:lnTo>
                  <a:cubicBezTo>
                    <a:pt x="9710" y="4929"/>
                    <a:pt x="9749" y="4952"/>
                    <a:pt x="9808" y="4952"/>
                  </a:cubicBezTo>
                  <a:cubicBezTo>
                    <a:pt x="9846" y="4952"/>
                    <a:pt x="9885" y="4929"/>
                    <a:pt x="9885" y="4907"/>
                  </a:cubicBezTo>
                  <a:lnTo>
                    <a:pt x="9885" y="4713"/>
                  </a:lnTo>
                  <a:cubicBezTo>
                    <a:pt x="9885" y="4678"/>
                    <a:pt x="9846" y="4655"/>
                    <a:pt x="9808" y="4655"/>
                  </a:cubicBezTo>
                  <a:close/>
                  <a:moveTo>
                    <a:pt x="9808" y="5237"/>
                  </a:moveTo>
                  <a:cubicBezTo>
                    <a:pt x="9749" y="5237"/>
                    <a:pt x="9710" y="5260"/>
                    <a:pt x="9710" y="5283"/>
                  </a:cubicBezTo>
                  <a:lnTo>
                    <a:pt x="9710" y="5477"/>
                  </a:lnTo>
                  <a:cubicBezTo>
                    <a:pt x="9710" y="5500"/>
                    <a:pt x="9749" y="5523"/>
                    <a:pt x="9808" y="5523"/>
                  </a:cubicBezTo>
                  <a:cubicBezTo>
                    <a:pt x="9846" y="5523"/>
                    <a:pt x="9885" y="5500"/>
                    <a:pt x="9885" y="5477"/>
                  </a:cubicBezTo>
                  <a:lnTo>
                    <a:pt x="9885" y="5283"/>
                  </a:lnTo>
                  <a:cubicBezTo>
                    <a:pt x="9885" y="5260"/>
                    <a:pt x="9846" y="5237"/>
                    <a:pt x="9808" y="5237"/>
                  </a:cubicBezTo>
                  <a:close/>
                  <a:moveTo>
                    <a:pt x="9808" y="5808"/>
                  </a:moveTo>
                  <a:cubicBezTo>
                    <a:pt x="9749" y="5808"/>
                    <a:pt x="9710" y="5831"/>
                    <a:pt x="9710" y="5865"/>
                  </a:cubicBezTo>
                  <a:lnTo>
                    <a:pt x="9710" y="6048"/>
                  </a:lnTo>
                  <a:cubicBezTo>
                    <a:pt x="9710" y="6082"/>
                    <a:pt x="9749" y="6105"/>
                    <a:pt x="9808" y="6105"/>
                  </a:cubicBezTo>
                  <a:cubicBezTo>
                    <a:pt x="9846" y="6105"/>
                    <a:pt x="9885" y="6082"/>
                    <a:pt x="9885" y="6048"/>
                  </a:cubicBezTo>
                  <a:lnTo>
                    <a:pt x="9885" y="5865"/>
                  </a:lnTo>
                  <a:cubicBezTo>
                    <a:pt x="9885" y="5831"/>
                    <a:pt x="9846" y="5808"/>
                    <a:pt x="9808" y="5808"/>
                  </a:cubicBezTo>
                  <a:close/>
                  <a:moveTo>
                    <a:pt x="9808" y="6390"/>
                  </a:moveTo>
                  <a:cubicBezTo>
                    <a:pt x="9749" y="6390"/>
                    <a:pt x="9710" y="6413"/>
                    <a:pt x="9710" y="6436"/>
                  </a:cubicBezTo>
                  <a:lnTo>
                    <a:pt x="9710" y="6630"/>
                  </a:lnTo>
                  <a:cubicBezTo>
                    <a:pt x="9710" y="6652"/>
                    <a:pt x="9749" y="6675"/>
                    <a:pt x="9808" y="6675"/>
                  </a:cubicBezTo>
                  <a:cubicBezTo>
                    <a:pt x="9846" y="6675"/>
                    <a:pt x="9885" y="6652"/>
                    <a:pt x="9885" y="6630"/>
                  </a:cubicBezTo>
                  <a:lnTo>
                    <a:pt x="9885" y="6436"/>
                  </a:lnTo>
                  <a:cubicBezTo>
                    <a:pt x="9885" y="6413"/>
                    <a:pt x="9846" y="6390"/>
                    <a:pt x="9808" y="6390"/>
                  </a:cubicBezTo>
                  <a:close/>
                  <a:moveTo>
                    <a:pt x="9808" y="6960"/>
                  </a:moveTo>
                  <a:cubicBezTo>
                    <a:pt x="9749" y="6960"/>
                    <a:pt x="9710" y="6983"/>
                    <a:pt x="9710" y="7018"/>
                  </a:cubicBezTo>
                  <a:lnTo>
                    <a:pt x="9710" y="7200"/>
                  </a:lnTo>
                  <a:cubicBezTo>
                    <a:pt x="9710" y="7234"/>
                    <a:pt x="9749" y="7257"/>
                    <a:pt x="9808" y="7257"/>
                  </a:cubicBezTo>
                  <a:cubicBezTo>
                    <a:pt x="9846" y="7257"/>
                    <a:pt x="9885" y="7234"/>
                    <a:pt x="9885" y="7200"/>
                  </a:cubicBezTo>
                  <a:lnTo>
                    <a:pt x="9885" y="7018"/>
                  </a:lnTo>
                  <a:cubicBezTo>
                    <a:pt x="9885" y="6983"/>
                    <a:pt x="9846" y="6960"/>
                    <a:pt x="9808" y="6960"/>
                  </a:cubicBezTo>
                  <a:close/>
                  <a:moveTo>
                    <a:pt x="9808" y="7543"/>
                  </a:moveTo>
                  <a:cubicBezTo>
                    <a:pt x="9749" y="7543"/>
                    <a:pt x="9710" y="7565"/>
                    <a:pt x="9710" y="7588"/>
                  </a:cubicBezTo>
                  <a:lnTo>
                    <a:pt x="9710" y="7782"/>
                  </a:lnTo>
                  <a:cubicBezTo>
                    <a:pt x="9710" y="7805"/>
                    <a:pt x="9749" y="7828"/>
                    <a:pt x="9808" y="7828"/>
                  </a:cubicBezTo>
                  <a:cubicBezTo>
                    <a:pt x="9846" y="7828"/>
                    <a:pt x="9885" y="7805"/>
                    <a:pt x="9885" y="7782"/>
                  </a:cubicBezTo>
                  <a:lnTo>
                    <a:pt x="9885" y="7588"/>
                  </a:lnTo>
                  <a:cubicBezTo>
                    <a:pt x="9885" y="7565"/>
                    <a:pt x="9846" y="7543"/>
                    <a:pt x="9808" y="7543"/>
                  </a:cubicBezTo>
                  <a:close/>
                  <a:moveTo>
                    <a:pt x="9808" y="8113"/>
                  </a:moveTo>
                  <a:cubicBezTo>
                    <a:pt x="9749" y="8113"/>
                    <a:pt x="9710" y="8136"/>
                    <a:pt x="9710" y="8159"/>
                  </a:cubicBezTo>
                  <a:lnTo>
                    <a:pt x="9710" y="8352"/>
                  </a:lnTo>
                  <a:cubicBezTo>
                    <a:pt x="9710" y="8375"/>
                    <a:pt x="9749" y="8398"/>
                    <a:pt x="9808" y="8398"/>
                  </a:cubicBezTo>
                  <a:cubicBezTo>
                    <a:pt x="9846" y="8398"/>
                    <a:pt x="9885" y="8375"/>
                    <a:pt x="9885" y="8352"/>
                  </a:cubicBezTo>
                  <a:lnTo>
                    <a:pt x="9885" y="8159"/>
                  </a:lnTo>
                  <a:cubicBezTo>
                    <a:pt x="9885" y="8136"/>
                    <a:pt x="9846" y="8113"/>
                    <a:pt x="9808" y="8113"/>
                  </a:cubicBezTo>
                  <a:close/>
                  <a:moveTo>
                    <a:pt x="9808" y="8695"/>
                  </a:moveTo>
                  <a:cubicBezTo>
                    <a:pt x="9749" y="8695"/>
                    <a:pt x="9710" y="8706"/>
                    <a:pt x="9710" y="8741"/>
                  </a:cubicBezTo>
                  <a:lnTo>
                    <a:pt x="9710" y="8934"/>
                  </a:lnTo>
                  <a:cubicBezTo>
                    <a:pt x="9710" y="8957"/>
                    <a:pt x="9749" y="8980"/>
                    <a:pt x="9808" y="8980"/>
                  </a:cubicBezTo>
                  <a:cubicBezTo>
                    <a:pt x="9846" y="8980"/>
                    <a:pt x="9885" y="8957"/>
                    <a:pt x="9885" y="8934"/>
                  </a:cubicBezTo>
                  <a:lnTo>
                    <a:pt x="9885" y="8741"/>
                  </a:lnTo>
                  <a:cubicBezTo>
                    <a:pt x="9885" y="8706"/>
                    <a:pt x="9846" y="8695"/>
                    <a:pt x="9808" y="8695"/>
                  </a:cubicBezTo>
                  <a:close/>
                  <a:moveTo>
                    <a:pt x="9808" y="9265"/>
                  </a:moveTo>
                  <a:cubicBezTo>
                    <a:pt x="9749" y="9265"/>
                    <a:pt x="9710" y="9288"/>
                    <a:pt x="9710" y="9311"/>
                  </a:cubicBezTo>
                  <a:lnTo>
                    <a:pt x="9710" y="9505"/>
                  </a:lnTo>
                  <a:cubicBezTo>
                    <a:pt x="9710" y="9528"/>
                    <a:pt x="9749" y="9550"/>
                    <a:pt x="9808" y="9550"/>
                  </a:cubicBezTo>
                  <a:cubicBezTo>
                    <a:pt x="9846" y="9550"/>
                    <a:pt x="9885" y="9528"/>
                    <a:pt x="9885" y="9505"/>
                  </a:cubicBezTo>
                  <a:lnTo>
                    <a:pt x="9885" y="9311"/>
                  </a:lnTo>
                  <a:cubicBezTo>
                    <a:pt x="9885" y="9288"/>
                    <a:pt x="9846" y="9265"/>
                    <a:pt x="9808" y="9265"/>
                  </a:cubicBezTo>
                  <a:close/>
                  <a:moveTo>
                    <a:pt x="9808" y="9836"/>
                  </a:moveTo>
                  <a:cubicBezTo>
                    <a:pt x="9749" y="9836"/>
                    <a:pt x="9710" y="9859"/>
                    <a:pt x="9710" y="9893"/>
                  </a:cubicBezTo>
                  <a:lnTo>
                    <a:pt x="9710" y="10075"/>
                  </a:lnTo>
                  <a:cubicBezTo>
                    <a:pt x="9710" y="10110"/>
                    <a:pt x="9749" y="10132"/>
                    <a:pt x="9808" y="10132"/>
                  </a:cubicBezTo>
                  <a:cubicBezTo>
                    <a:pt x="9846" y="10132"/>
                    <a:pt x="9885" y="10110"/>
                    <a:pt x="9885" y="10075"/>
                  </a:cubicBezTo>
                  <a:lnTo>
                    <a:pt x="9885" y="9893"/>
                  </a:lnTo>
                  <a:cubicBezTo>
                    <a:pt x="9885" y="9859"/>
                    <a:pt x="9846" y="9836"/>
                    <a:pt x="9808" y="9836"/>
                  </a:cubicBezTo>
                  <a:close/>
                  <a:moveTo>
                    <a:pt x="9808" y="10418"/>
                  </a:moveTo>
                  <a:cubicBezTo>
                    <a:pt x="9749" y="10418"/>
                    <a:pt x="9710" y="10440"/>
                    <a:pt x="9710" y="10463"/>
                  </a:cubicBezTo>
                  <a:lnTo>
                    <a:pt x="9710" y="10657"/>
                  </a:lnTo>
                  <a:cubicBezTo>
                    <a:pt x="9710" y="10680"/>
                    <a:pt x="9749" y="10703"/>
                    <a:pt x="9808" y="10703"/>
                  </a:cubicBezTo>
                  <a:cubicBezTo>
                    <a:pt x="9846" y="10703"/>
                    <a:pt x="9885" y="10680"/>
                    <a:pt x="9885" y="10657"/>
                  </a:cubicBezTo>
                  <a:lnTo>
                    <a:pt x="9885" y="10463"/>
                  </a:lnTo>
                  <a:cubicBezTo>
                    <a:pt x="9885" y="10440"/>
                    <a:pt x="9846" y="10418"/>
                    <a:pt x="9808" y="10418"/>
                  </a:cubicBezTo>
                  <a:close/>
                  <a:moveTo>
                    <a:pt x="9808" y="10988"/>
                  </a:moveTo>
                  <a:cubicBezTo>
                    <a:pt x="9749" y="10988"/>
                    <a:pt x="9710" y="11011"/>
                    <a:pt x="9710" y="11034"/>
                  </a:cubicBezTo>
                  <a:lnTo>
                    <a:pt x="9710" y="11228"/>
                  </a:lnTo>
                  <a:cubicBezTo>
                    <a:pt x="9710" y="11262"/>
                    <a:pt x="9749" y="11273"/>
                    <a:pt x="9808" y="11273"/>
                  </a:cubicBezTo>
                  <a:cubicBezTo>
                    <a:pt x="9846" y="11273"/>
                    <a:pt x="9885" y="11262"/>
                    <a:pt x="9885" y="11228"/>
                  </a:cubicBezTo>
                  <a:lnTo>
                    <a:pt x="9885" y="11034"/>
                  </a:lnTo>
                  <a:cubicBezTo>
                    <a:pt x="9885" y="11011"/>
                    <a:pt x="9846" y="10988"/>
                    <a:pt x="9808" y="10988"/>
                  </a:cubicBezTo>
                  <a:close/>
                  <a:moveTo>
                    <a:pt x="9808" y="11570"/>
                  </a:moveTo>
                  <a:cubicBezTo>
                    <a:pt x="9749" y="11570"/>
                    <a:pt x="9710" y="11581"/>
                    <a:pt x="9710" y="11616"/>
                  </a:cubicBezTo>
                  <a:lnTo>
                    <a:pt x="9710" y="11810"/>
                  </a:lnTo>
                  <a:cubicBezTo>
                    <a:pt x="9710" y="11833"/>
                    <a:pt x="9749" y="11855"/>
                    <a:pt x="9808" y="11855"/>
                  </a:cubicBezTo>
                  <a:cubicBezTo>
                    <a:pt x="9846" y="11855"/>
                    <a:pt x="9885" y="11833"/>
                    <a:pt x="9885" y="11810"/>
                  </a:cubicBezTo>
                  <a:lnTo>
                    <a:pt x="9885" y="11616"/>
                  </a:lnTo>
                  <a:cubicBezTo>
                    <a:pt x="9885" y="11581"/>
                    <a:pt x="9846" y="11570"/>
                    <a:pt x="9808" y="11570"/>
                  </a:cubicBezTo>
                  <a:close/>
                  <a:moveTo>
                    <a:pt x="9808" y="12141"/>
                  </a:moveTo>
                  <a:cubicBezTo>
                    <a:pt x="9749" y="12141"/>
                    <a:pt x="9710" y="12163"/>
                    <a:pt x="9710" y="12186"/>
                  </a:cubicBezTo>
                  <a:lnTo>
                    <a:pt x="9710" y="12380"/>
                  </a:lnTo>
                  <a:cubicBezTo>
                    <a:pt x="9710" y="12403"/>
                    <a:pt x="9749" y="12426"/>
                    <a:pt x="9808" y="12426"/>
                  </a:cubicBezTo>
                  <a:cubicBezTo>
                    <a:pt x="9846" y="12426"/>
                    <a:pt x="9885" y="12403"/>
                    <a:pt x="9885" y="12380"/>
                  </a:cubicBezTo>
                  <a:lnTo>
                    <a:pt x="9885" y="12186"/>
                  </a:lnTo>
                  <a:cubicBezTo>
                    <a:pt x="9885" y="12163"/>
                    <a:pt x="9846" y="12141"/>
                    <a:pt x="9808" y="12141"/>
                  </a:cubicBezTo>
                  <a:close/>
                  <a:moveTo>
                    <a:pt x="9808" y="12711"/>
                  </a:moveTo>
                  <a:cubicBezTo>
                    <a:pt x="9749" y="12711"/>
                    <a:pt x="9710" y="12734"/>
                    <a:pt x="9710" y="12768"/>
                  </a:cubicBezTo>
                  <a:lnTo>
                    <a:pt x="9710" y="12951"/>
                  </a:lnTo>
                  <a:cubicBezTo>
                    <a:pt x="9710" y="12985"/>
                    <a:pt x="9749" y="13008"/>
                    <a:pt x="9808" y="13008"/>
                  </a:cubicBezTo>
                  <a:cubicBezTo>
                    <a:pt x="9846" y="13008"/>
                    <a:pt x="9885" y="12985"/>
                    <a:pt x="9885" y="12951"/>
                  </a:cubicBezTo>
                  <a:lnTo>
                    <a:pt x="9885" y="12768"/>
                  </a:lnTo>
                  <a:cubicBezTo>
                    <a:pt x="9885" y="12734"/>
                    <a:pt x="9846" y="12711"/>
                    <a:pt x="9808" y="12711"/>
                  </a:cubicBezTo>
                  <a:close/>
                  <a:moveTo>
                    <a:pt x="9808" y="13293"/>
                  </a:moveTo>
                  <a:cubicBezTo>
                    <a:pt x="9749" y="13293"/>
                    <a:pt x="9710" y="13316"/>
                    <a:pt x="9710" y="13339"/>
                  </a:cubicBezTo>
                  <a:lnTo>
                    <a:pt x="9710" y="13533"/>
                  </a:lnTo>
                  <a:cubicBezTo>
                    <a:pt x="9710" y="13556"/>
                    <a:pt x="9749" y="13578"/>
                    <a:pt x="9808" y="13578"/>
                  </a:cubicBezTo>
                  <a:cubicBezTo>
                    <a:pt x="9846" y="13578"/>
                    <a:pt x="9885" y="13556"/>
                    <a:pt x="9885" y="13533"/>
                  </a:cubicBezTo>
                  <a:lnTo>
                    <a:pt x="9885" y="13339"/>
                  </a:lnTo>
                  <a:cubicBezTo>
                    <a:pt x="9885" y="13316"/>
                    <a:pt x="9846" y="13293"/>
                    <a:pt x="9808" y="13293"/>
                  </a:cubicBezTo>
                  <a:close/>
                  <a:moveTo>
                    <a:pt x="9808" y="13864"/>
                  </a:moveTo>
                  <a:cubicBezTo>
                    <a:pt x="9749" y="13864"/>
                    <a:pt x="9710" y="13887"/>
                    <a:pt x="9710" y="13921"/>
                  </a:cubicBezTo>
                  <a:lnTo>
                    <a:pt x="9710" y="14103"/>
                  </a:lnTo>
                  <a:cubicBezTo>
                    <a:pt x="9710" y="14137"/>
                    <a:pt x="9749" y="14161"/>
                    <a:pt x="9808" y="14161"/>
                  </a:cubicBezTo>
                  <a:cubicBezTo>
                    <a:pt x="9846" y="14161"/>
                    <a:pt x="9885" y="14137"/>
                    <a:pt x="9885" y="14103"/>
                  </a:cubicBezTo>
                  <a:lnTo>
                    <a:pt x="9885" y="13921"/>
                  </a:lnTo>
                  <a:cubicBezTo>
                    <a:pt x="9885" y="13887"/>
                    <a:pt x="9846" y="13864"/>
                    <a:pt x="9808" y="13864"/>
                  </a:cubicBezTo>
                  <a:close/>
                  <a:moveTo>
                    <a:pt x="9808" y="14446"/>
                  </a:moveTo>
                  <a:cubicBezTo>
                    <a:pt x="9749" y="14446"/>
                    <a:pt x="9710" y="14469"/>
                    <a:pt x="9710" y="14491"/>
                  </a:cubicBezTo>
                  <a:lnTo>
                    <a:pt x="9710" y="14685"/>
                  </a:lnTo>
                  <a:cubicBezTo>
                    <a:pt x="9710" y="14708"/>
                    <a:pt x="9749" y="14731"/>
                    <a:pt x="9808" y="14731"/>
                  </a:cubicBezTo>
                  <a:cubicBezTo>
                    <a:pt x="9846" y="14731"/>
                    <a:pt x="9885" y="14708"/>
                    <a:pt x="9885" y="14685"/>
                  </a:cubicBezTo>
                  <a:lnTo>
                    <a:pt x="9885" y="14491"/>
                  </a:lnTo>
                  <a:cubicBezTo>
                    <a:pt x="9885" y="14469"/>
                    <a:pt x="9846" y="14446"/>
                    <a:pt x="9808" y="14446"/>
                  </a:cubicBezTo>
                  <a:close/>
                  <a:moveTo>
                    <a:pt x="9808" y="15016"/>
                  </a:moveTo>
                  <a:cubicBezTo>
                    <a:pt x="9749" y="15016"/>
                    <a:pt x="9710" y="15039"/>
                    <a:pt x="9710" y="15062"/>
                  </a:cubicBezTo>
                  <a:lnTo>
                    <a:pt x="9710" y="15256"/>
                  </a:lnTo>
                  <a:cubicBezTo>
                    <a:pt x="9710" y="15279"/>
                    <a:pt x="9749" y="15301"/>
                    <a:pt x="9808" y="15301"/>
                  </a:cubicBezTo>
                  <a:cubicBezTo>
                    <a:pt x="9846" y="15301"/>
                    <a:pt x="9885" y="15279"/>
                    <a:pt x="9885" y="15256"/>
                  </a:cubicBezTo>
                  <a:lnTo>
                    <a:pt x="9885" y="15062"/>
                  </a:lnTo>
                  <a:cubicBezTo>
                    <a:pt x="9885" y="15039"/>
                    <a:pt x="9846" y="15016"/>
                    <a:pt x="9808" y="15016"/>
                  </a:cubicBezTo>
                  <a:close/>
                  <a:moveTo>
                    <a:pt x="9808" y="15598"/>
                  </a:moveTo>
                  <a:cubicBezTo>
                    <a:pt x="9749" y="15598"/>
                    <a:pt x="9710" y="15610"/>
                    <a:pt x="9710" y="15644"/>
                  </a:cubicBezTo>
                  <a:lnTo>
                    <a:pt x="9710" y="15838"/>
                  </a:lnTo>
                  <a:cubicBezTo>
                    <a:pt x="9710" y="15860"/>
                    <a:pt x="9749" y="15883"/>
                    <a:pt x="9808" y="15883"/>
                  </a:cubicBezTo>
                  <a:cubicBezTo>
                    <a:pt x="9846" y="15883"/>
                    <a:pt x="9885" y="15860"/>
                    <a:pt x="9885" y="15838"/>
                  </a:cubicBezTo>
                  <a:lnTo>
                    <a:pt x="9885" y="15644"/>
                  </a:lnTo>
                  <a:cubicBezTo>
                    <a:pt x="9885" y="15610"/>
                    <a:pt x="9846" y="15598"/>
                    <a:pt x="9808" y="15598"/>
                  </a:cubicBezTo>
                  <a:close/>
                  <a:moveTo>
                    <a:pt x="9808" y="16168"/>
                  </a:moveTo>
                  <a:cubicBezTo>
                    <a:pt x="9749" y="16168"/>
                    <a:pt x="9710" y="16192"/>
                    <a:pt x="9710" y="16214"/>
                  </a:cubicBezTo>
                  <a:lnTo>
                    <a:pt x="9710" y="16408"/>
                  </a:lnTo>
                  <a:cubicBezTo>
                    <a:pt x="9710" y="16431"/>
                    <a:pt x="9749" y="16454"/>
                    <a:pt x="9808" y="16454"/>
                  </a:cubicBezTo>
                  <a:cubicBezTo>
                    <a:pt x="9846" y="16454"/>
                    <a:pt x="9885" y="16431"/>
                    <a:pt x="9885" y="16408"/>
                  </a:cubicBezTo>
                  <a:lnTo>
                    <a:pt x="9885" y="16214"/>
                  </a:lnTo>
                  <a:cubicBezTo>
                    <a:pt x="9885" y="16192"/>
                    <a:pt x="9846" y="16168"/>
                    <a:pt x="9808" y="16168"/>
                  </a:cubicBezTo>
                  <a:close/>
                  <a:moveTo>
                    <a:pt x="9808" y="16739"/>
                  </a:moveTo>
                  <a:cubicBezTo>
                    <a:pt x="9749" y="16739"/>
                    <a:pt x="9710" y="16762"/>
                    <a:pt x="9710" y="16796"/>
                  </a:cubicBezTo>
                  <a:lnTo>
                    <a:pt x="9710" y="16979"/>
                  </a:lnTo>
                  <a:cubicBezTo>
                    <a:pt x="9710" y="17013"/>
                    <a:pt x="9749" y="17024"/>
                    <a:pt x="9808" y="17024"/>
                  </a:cubicBezTo>
                  <a:cubicBezTo>
                    <a:pt x="9846" y="17024"/>
                    <a:pt x="9885" y="17013"/>
                    <a:pt x="9885" y="16979"/>
                  </a:cubicBezTo>
                  <a:lnTo>
                    <a:pt x="9885" y="16796"/>
                  </a:lnTo>
                  <a:cubicBezTo>
                    <a:pt x="9885" y="16762"/>
                    <a:pt x="9846" y="16739"/>
                    <a:pt x="9808" y="16739"/>
                  </a:cubicBezTo>
                  <a:close/>
                  <a:moveTo>
                    <a:pt x="9808" y="17321"/>
                  </a:moveTo>
                  <a:cubicBezTo>
                    <a:pt x="9749" y="17321"/>
                    <a:pt x="9710" y="17344"/>
                    <a:pt x="9710" y="17367"/>
                  </a:cubicBezTo>
                  <a:lnTo>
                    <a:pt x="9710" y="17561"/>
                  </a:lnTo>
                  <a:cubicBezTo>
                    <a:pt x="9710" y="17583"/>
                    <a:pt x="9749" y="17606"/>
                    <a:pt x="9808" y="17606"/>
                  </a:cubicBezTo>
                  <a:cubicBezTo>
                    <a:pt x="9846" y="17606"/>
                    <a:pt x="9885" y="17583"/>
                    <a:pt x="9885" y="17561"/>
                  </a:cubicBezTo>
                  <a:lnTo>
                    <a:pt x="9885" y="17367"/>
                  </a:lnTo>
                  <a:cubicBezTo>
                    <a:pt x="9885" y="17344"/>
                    <a:pt x="9846" y="17321"/>
                    <a:pt x="9808" y="17321"/>
                  </a:cubicBezTo>
                  <a:close/>
                  <a:moveTo>
                    <a:pt x="9808" y="17891"/>
                  </a:moveTo>
                  <a:cubicBezTo>
                    <a:pt x="9749" y="17891"/>
                    <a:pt x="9710" y="17914"/>
                    <a:pt x="9710" y="17937"/>
                  </a:cubicBezTo>
                  <a:lnTo>
                    <a:pt x="9710" y="18131"/>
                  </a:lnTo>
                  <a:cubicBezTo>
                    <a:pt x="9710" y="18165"/>
                    <a:pt x="9749" y="18177"/>
                    <a:pt x="9808" y="18177"/>
                  </a:cubicBezTo>
                  <a:cubicBezTo>
                    <a:pt x="9846" y="18177"/>
                    <a:pt x="9885" y="18165"/>
                    <a:pt x="9885" y="18131"/>
                  </a:cubicBezTo>
                  <a:lnTo>
                    <a:pt x="9885" y="17937"/>
                  </a:lnTo>
                  <a:cubicBezTo>
                    <a:pt x="9885" y="17914"/>
                    <a:pt x="9846" y="17891"/>
                    <a:pt x="9808" y="17891"/>
                  </a:cubicBezTo>
                  <a:close/>
                  <a:moveTo>
                    <a:pt x="9808" y="18473"/>
                  </a:moveTo>
                  <a:cubicBezTo>
                    <a:pt x="9749" y="18473"/>
                    <a:pt x="9710" y="18485"/>
                    <a:pt x="9710" y="18519"/>
                  </a:cubicBezTo>
                  <a:lnTo>
                    <a:pt x="9710" y="18713"/>
                  </a:lnTo>
                  <a:cubicBezTo>
                    <a:pt x="9710" y="18736"/>
                    <a:pt x="9749" y="18759"/>
                    <a:pt x="9808" y="18759"/>
                  </a:cubicBezTo>
                  <a:cubicBezTo>
                    <a:pt x="9846" y="18759"/>
                    <a:pt x="9885" y="18736"/>
                    <a:pt x="9885" y="18713"/>
                  </a:cubicBezTo>
                  <a:lnTo>
                    <a:pt x="9885" y="18519"/>
                  </a:lnTo>
                  <a:cubicBezTo>
                    <a:pt x="9885" y="18485"/>
                    <a:pt x="9846" y="18473"/>
                    <a:pt x="9808" y="18473"/>
                  </a:cubicBezTo>
                  <a:close/>
                  <a:moveTo>
                    <a:pt x="9808" y="19044"/>
                  </a:moveTo>
                  <a:cubicBezTo>
                    <a:pt x="9749" y="19044"/>
                    <a:pt x="9710" y="19067"/>
                    <a:pt x="9710" y="19090"/>
                  </a:cubicBezTo>
                  <a:lnTo>
                    <a:pt x="9710" y="19284"/>
                  </a:lnTo>
                  <a:cubicBezTo>
                    <a:pt x="9710" y="19306"/>
                    <a:pt x="9749" y="19329"/>
                    <a:pt x="9808" y="19329"/>
                  </a:cubicBezTo>
                  <a:cubicBezTo>
                    <a:pt x="9846" y="19329"/>
                    <a:pt x="9885" y="19306"/>
                    <a:pt x="9885" y="19284"/>
                  </a:cubicBezTo>
                  <a:lnTo>
                    <a:pt x="9885" y="19090"/>
                  </a:lnTo>
                  <a:cubicBezTo>
                    <a:pt x="9885" y="19067"/>
                    <a:pt x="9846" y="19044"/>
                    <a:pt x="9808" y="19044"/>
                  </a:cubicBezTo>
                  <a:close/>
                  <a:moveTo>
                    <a:pt x="9808" y="19614"/>
                  </a:moveTo>
                  <a:cubicBezTo>
                    <a:pt x="9749" y="19614"/>
                    <a:pt x="9710" y="19637"/>
                    <a:pt x="9710" y="19672"/>
                  </a:cubicBezTo>
                  <a:lnTo>
                    <a:pt x="9710" y="19854"/>
                  </a:lnTo>
                  <a:cubicBezTo>
                    <a:pt x="9710" y="19888"/>
                    <a:pt x="9749" y="19911"/>
                    <a:pt x="9808" y="19911"/>
                  </a:cubicBezTo>
                  <a:cubicBezTo>
                    <a:pt x="9846" y="19911"/>
                    <a:pt x="9885" y="19888"/>
                    <a:pt x="9885" y="19854"/>
                  </a:cubicBezTo>
                  <a:lnTo>
                    <a:pt x="9885" y="19672"/>
                  </a:lnTo>
                  <a:cubicBezTo>
                    <a:pt x="9885" y="19637"/>
                    <a:pt x="9846" y="19614"/>
                    <a:pt x="9808" y="19614"/>
                  </a:cubicBezTo>
                  <a:close/>
                  <a:moveTo>
                    <a:pt x="9808" y="20196"/>
                  </a:moveTo>
                  <a:cubicBezTo>
                    <a:pt x="9749" y="20196"/>
                    <a:pt x="9710" y="20219"/>
                    <a:pt x="9710" y="20242"/>
                  </a:cubicBezTo>
                  <a:lnTo>
                    <a:pt x="9710" y="20436"/>
                  </a:lnTo>
                  <a:cubicBezTo>
                    <a:pt x="9710" y="20459"/>
                    <a:pt x="9749" y="20482"/>
                    <a:pt x="9808" y="20482"/>
                  </a:cubicBezTo>
                  <a:cubicBezTo>
                    <a:pt x="9846" y="20482"/>
                    <a:pt x="9885" y="20459"/>
                    <a:pt x="9885" y="20436"/>
                  </a:cubicBezTo>
                  <a:lnTo>
                    <a:pt x="9885" y="20242"/>
                  </a:lnTo>
                  <a:cubicBezTo>
                    <a:pt x="9885" y="20219"/>
                    <a:pt x="9846" y="20196"/>
                    <a:pt x="9808" y="20196"/>
                  </a:cubicBezTo>
                  <a:close/>
                  <a:moveTo>
                    <a:pt x="9808" y="20767"/>
                  </a:moveTo>
                  <a:cubicBezTo>
                    <a:pt x="9749" y="20767"/>
                    <a:pt x="9710" y="20790"/>
                    <a:pt x="9710" y="20824"/>
                  </a:cubicBezTo>
                  <a:lnTo>
                    <a:pt x="9710" y="21007"/>
                  </a:lnTo>
                  <a:cubicBezTo>
                    <a:pt x="9710" y="21041"/>
                    <a:pt x="9749" y="21064"/>
                    <a:pt x="9808" y="21064"/>
                  </a:cubicBezTo>
                  <a:cubicBezTo>
                    <a:pt x="9846" y="21064"/>
                    <a:pt x="9885" y="21041"/>
                    <a:pt x="9885" y="21007"/>
                  </a:cubicBezTo>
                  <a:lnTo>
                    <a:pt x="9885" y="20824"/>
                  </a:lnTo>
                  <a:cubicBezTo>
                    <a:pt x="9885" y="20790"/>
                    <a:pt x="9846" y="20767"/>
                    <a:pt x="9808" y="20767"/>
                  </a:cubicBezTo>
                  <a:close/>
                  <a:moveTo>
                    <a:pt x="9808" y="21349"/>
                  </a:moveTo>
                  <a:cubicBezTo>
                    <a:pt x="9749" y="21349"/>
                    <a:pt x="9710" y="21360"/>
                    <a:pt x="9710" y="21395"/>
                  </a:cubicBezTo>
                  <a:lnTo>
                    <a:pt x="9710" y="21554"/>
                  </a:lnTo>
                  <a:cubicBezTo>
                    <a:pt x="9710" y="21577"/>
                    <a:pt x="9749" y="21600"/>
                    <a:pt x="9808" y="21600"/>
                  </a:cubicBezTo>
                  <a:lnTo>
                    <a:pt x="9846" y="21600"/>
                  </a:lnTo>
                  <a:cubicBezTo>
                    <a:pt x="9905" y="21600"/>
                    <a:pt x="9943" y="21577"/>
                    <a:pt x="9943" y="21554"/>
                  </a:cubicBezTo>
                  <a:cubicBezTo>
                    <a:pt x="9943" y="21532"/>
                    <a:pt x="9924" y="21520"/>
                    <a:pt x="9885" y="21508"/>
                  </a:cubicBezTo>
                  <a:lnTo>
                    <a:pt x="9885" y="21395"/>
                  </a:lnTo>
                  <a:cubicBezTo>
                    <a:pt x="9885" y="21360"/>
                    <a:pt x="9846" y="21349"/>
                    <a:pt x="9808" y="21349"/>
                  </a:cubicBezTo>
                  <a:close/>
                  <a:moveTo>
                    <a:pt x="10508" y="21508"/>
                  </a:moveTo>
                  <a:cubicBezTo>
                    <a:pt x="10469" y="21508"/>
                    <a:pt x="10430" y="21532"/>
                    <a:pt x="10430" y="21554"/>
                  </a:cubicBezTo>
                  <a:cubicBezTo>
                    <a:pt x="10430" y="21577"/>
                    <a:pt x="10469" y="21600"/>
                    <a:pt x="10508" y="21600"/>
                  </a:cubicBezTo>
                  <a:lnTo>
                    <a:pt x="10839" y="21600"/>
                  </a:lnTo>
                  <a:cubicBezTo>
                    <a:pt x="10878" y="21600"/>
                    <a:pt x="10917" y="21577"/>
                    <a:pt x="10917" y="21554"/>
                  </a:cubicBezTo>
                  <a:cubicBezTo>
                    <a:pt x="10917" y="21532"/>
                    <a:pt x="10878" y="21508"/>
                    <a:pt x="10839" y="21508"/>
                  </a:cubicBezTo>
                  <a:close/>
                  <a:moveTo>
                    <a:pt x="11481" y="21508"/>
                  </a:moveTo>
                  <a:cubicBezTo>
                    <a:pt x="11442" y="21508"/>
                    <a:pt x="11403" y="21532"/>
                    <a:pt x="11403" y="21554"/>
                  </a:cubicBezTo>
                  <a:cubicBezTo>
                    <a:pt x="11403" y="21577"/>
                    <a:pt x="11442" y="21600"/>
                    <a:pt x="11481" y="21600"/>
                  </a:cubicBezTo>
                  <a:lnTo>
                    <a:pt x="11812" y="21600"/>
                  </a:lnTo>
                  <a:cubicBezTo>
                    <a:pt x="11870" y="21600"/>
                    <a:pt x="11909" y="21577"/>
                    <a:pt x="11909" y="21554"/>
                  </a:cubicBezTo>
                  <a:cubicBezTo>
                    <a:pt x="11909" y="21532"/>
                    <a:pt x="11870" y="21508"/>
                    <a:pt x="11812" y="21508"/>
                  </a:cubicBezTo>
                  <a:close/>
                  <a:moveTo>
                    <a:pt x="12473" y="21508"/>
                  </a:moveTo>
                  <a:cubicBezTo>
                    <a:pt x="12415" y="21508"/>
                    <a:pt x="12396" y="21532"/>
                    <a:pt x="12396" y="21554"/>
                  </a:cubicBezTo>
                  <a:cubicBezTo>
                    <a:pt x="12396" y="21577"/>
                    <a:pt x="12415" y="21600"/>
                    <a:pt x="12473" y="21600"/>
                  </a:cubicBezTo>
                  <a:lnTo>
                    <a:pt x="12804" y="21600"/>
                  </a:lnTo>
                  <a:cubicBezTo>
                    <a:pt x="12843" y="21600"/>
                    <a:pt x="12882" y="21577"/>
                    <a:pt x="12882" y="21554"/>
                  </a:cubicBezTo>
                  <a:cubicBezTo>
                    <a:pt x="12882" y="21532"/>
                    <a:pt x="12843" y="21508"/>
                    <a:pt x="12804" y="21508"/>
                  </a:cubicBezTo>
                  <a:close/>
                  <a:moveTo>
                    <a:pt x="13447" y="21508"/>
                  </a:moveTo>
                  <a:cubicBezTo>
                    <a:pt x="13408" y="21508"/>
                    <a:pt x="13369" y="21532"/>
                    <a:pt x="13369" y="21554"/>
                  </a:cubicBezTo>
                  <a:cubicBezTo>
                    <a:pt x="13369" y="21577"/>
                    <a:pt x="13408" y="21600"/>
                    <a:pt x="13447" y="21600"/>
                  </a:cubicBezTo>
                  <a:lnTo>
                    <a:pt x="13777" y="21600"/>
                  </a:lnTo>
                  <a:cubicBezTo>
                    <a:pt x="13816" y="21600"/>
                    <a:pt x="13855" y="21577"/>
                    <a:pt x="13855" y="21554"/>
                  </a:cubicBezTo>
                  <a:cubicBezTo>
                    <a:pt x="13855" y="21532"/>
                    <a:pt x="13836" y="21508"/>
                    <a:pt x="13777" y="21508"/>
                  </a:cubicBezTo>
                  <a:close/>
                  <a:moveTo>
                    <a:pt x="14439" y="21508"/>
                  </a:moveTo>
                  <a:cubicBezTo>
                    <a:pt x="14381" y="21508"/>
                    <a:pt x="14361" y="21532"/>
                    <a:pt x="14361" y="21554"/>
                  </a:cubicBezTo>
                  <a:cubicBezTo>
                    <a:pt x="14361" y="21577"/>
                    <a:pt x="14381" y="21600"/>
                    <a:pt x="14439" y="21600"/>
                  </a:cubicBezTo>
                  <a:lnTo>
                    <a:pt x="14770" y="21600"/>
                  </a:lnTo>
                  <a:cubicBezTo>
                    <a:pt x="14809" y="21600"/>
                    <a:pt x="14848" y="21577"/>
                    <a:pt x="14848" y="21554"/>
                  </a:cubicBezTo>
                  <a:cubicBezTo>
                    <a:pt x="14848" y="21532"/>
                    <a:pt x="14809" y="21508"/>
                    <a:pt x="14770" y="21508"/>
                  </a:cubicBezTo>
                  <a:close/>
                  <a:moveTo>
                    <a:pt x="15412" y="21508"/>
                  </a:moveTo>
                  <a:cubicBezTo>
                    <a:pt x="15373" y="21508"/>
                    <a:pt x="15334" y="21532"/>
                    <a:pt x="15334" y="21554"/>
                  </a:cubicBezTo>
                  <a:cubicBezTo>
                    <a:pt x="15334" y="21577"/>
                    <a:pt x="15373" y="21600"/>
                    <a:pt x="15412" y="21600"/>
                  </a:cubicBezTo>
                  <a:lnTo>
                    <a:pt x="15743" y="21600"/>
                  </a:lnTo>
                  <a:cubicBezTo>
                    <a:pt x="15782" y="21600"/>
                    <a:pt x="15820" y="21577"/>
                    <a:pt x="15820" y="21554"/>
                  </a:cubicBezTo>
                  <a:cubicBezTo>
                    <a:pt x="15820" y="21532"/>
                    <a:pt x="15782" y="21508"/>
                    <a:pt x="15743" y="21508"/>
                  </a:cubicBezTo>
                  <a:close/>
                  <a:moveTo>
                    <a:pt x="16405" y="21508"/>
                  </a:moveTo>
                  <a:cubicBezTo>
                    <a:pt x="16346" y="21508"/>
                    <a:pt x="16307" y="21532"/>
                    <a:pt x="16307" y="21554"/>
                  </a:cubicBezTo>
                  <a:cubicBezTo>
                    <a:pt x="16307" y="21577"/>
                    <a:pt x="16346" y="21600"/>
                    <a:pt x="16405" y="21600"/>
                  </a:cubicBezTo>
                  <a:lnTo>
                    <a:pt x="16716" y="21600"/>
                  </a:lnTo>
                  <a:cubicBezTo>
                    <a:pt x="16774" y="21600"/>
                    <a:pt x="16813" y="21577"/>
                    <a:pt x="16813" y="21554"/>
                  </a:cubicBezTo>
                  <a:cubicBezTo>
                    <a:pt x="16813" y="21532"/>
                    <a:pt x="16774" y="21508"/>
                    <a:pt x="16716" y="21508"/>
                  </a:cubicBezTo>
                  <a:close/>
                  <a:moveTo>
                    <a:pt x="17377" y="21508"/>
                  </a:moveTo>
                  <a:cubicBezTo>
                    <a:pt x="17339" y="21508"/>
                    <a:pt x="17299" y="21532"/>
                    <a:pt x="17299" y="21554"/>
                  </a:cubicBezTo>
                  <a:cubicBezTo>
                    <a:pt x="17299" y="21577"/>
                    <a:pt x="17339" y="21600"/>
                    <a:pt x="17377" y="21600"/>
                  </a:cubicBezTo>
                  <a:lnTo>
                    <a:pt x="17708" y="21600"/>
                  </a:lnTo>
                  <a:cubicBezTo>
                    <a:pt x="17747" y="21600"/>
                    <a:pt x="17786" y="21577"/>
                    <a:pt x="17786" y="21554"/>
                  </a:cubicBezTo>
                  <a:cubicBezTo>
                    <a:pt x="17786" y="21532"/>
                    <a:pt x="17747" y="21508"/>
                    <a:pt x="17708" y="21508"/>
                  </a:cubicBezTo>
                  <a:close/>
                  <a:moveTo>
                    <a:pt x="18350" y="21508"/>
                  </a:moveTo>
                  <a:cubicBezTo>
                    <a:pt x="18311" y="21508"/>
                    <a:pt x="18273" y="21532"/>
                    <a:pt x="18273" y="21554"/>
                  </a:cubicBezTo>
                  <a:cubicBezTo>
                    <a:pt x="18273" y="21577"/>
                    <a:pt x="18311" y="21600"/>
                    <a:pt x="18350" y="21600"/>
                  </a:cubicBezTo>
                  <a:lnTo>
                    <a:pt x="18681" y="21600"/>
                  </a:lnTo>
                  <a:cubicBezTo>
                    <a:pt x="18740" y="21600"/>
                    <a:pt x="18759" y="21577"/>
                    <a:pt x="18759" y="21554"/>
                  </a:cubicBezTo>
                  <a:cubicBezTo>
                    <a:pt x="18759" y="21532"/>
                    <a:pt x="18740" y="21508"/>
                    <a:pt x="18681" y="21508"/>
                  </a:cubicBezTo>
                  <a:close/>
                  <a:moveTo>
                    <a:pt x="19343" y="21508"/>
                  </a:moveTo>
                  <a:cubicBezTo>
                    <a:pt x="19304" y="21508"/>
                    <a:pt x="19265" y="21532"/>
                    <a:pt x="19265" y="21554"/>
                  </a:cubicBezTo>
                  <a:cubicBezTo>
                    <a:pt x="19265" y="21577"/>
                    <a:pt x="19304" y="21600"/>
                    <a:pt x="19343" y="21600"/>
                  </a:cubicBezTo>
                  <a:lnTo>
                    <a:pt x="19674" y="21600"/>
                  </a:lnTo>
                  <a:cubicBezTo>
                    <a:pt x="19712" y="21600"/>
                    <a:pt x="19752" y="21577"/>
                    <a:pt x="19752" y="21554"/>
                  </a:cubicBezTo>
                  <a:cubicBezTo>
                    <a:pt x="19752" y="21532"/>
                    <a:pt x="19712" y="21508"/>
                    <a:pt x="19674" y="21508"/>
                  </a:cubicBezTo>
                  <a:close/>
                  <a:moveTo>
                    <a:pt x="20316" y="21508"/>
                  </a:moveTo>
                  <a:cubicBezTo>
                    <a:pt x="20277" y="21508"/>
                    <a:pt x="20238" y="21532"/>
                    <a:pt x="20238" y="21554"/>
                  </a:cubicBezTo>
                  <a:cubicBezTo>
                    <a:pt x="20238" y="21577"/>
                    <a:pt x="20277" y="21600"/>
                    <a:pt x="20316" y="21600"/>
                  </a:cubicBezTo>
                  <a:lnTo>
                    <a:pt x="20646" y="21600"/>
                  </a:lnTo>
                  <a:cubicBezTo>
                    <a:pt x="20686" y="21600"/>
                    <a:pt x="20724" y="21577"/>
                    <a:pt x="20724" y="21554"/>
                  </a:cubicBezTo>
                  <a:cubicBezTo>
                    <a:pt x="20724" y="21532"/>
                    <a:pt x="20686" y="21508"/>
                    <a:pt x="20646" y="21508"/>
                  </a:cubicBezTo>
                  <a:close/>
                  <a:moveTo>
                    <a:pt x="21308" y="21508"/>
                  </a:moveTo>
                  <a:cubicBezTo>
                    <a:pt x="21250" y="21508"/>
                    <a:pt x="21211" y="21532"/>
                    <a:pt x="21211" y="21554"/>
                  </a:cubicBezTo>
                  <a:cubicBezTo>
                    <a:pt x="21211" y="21577"/>
                    <a:pt x="21250" y="21600"/>
                    <a:pt x="21308" y="21600"/>
                  </a:cubicBezTo>
                  <a:lnTo>
                    <a:pt x="21503" y="21600"/>
                  </a:lnTo>
                  <a:cubicBezTo>
                    <a:pt x="21561" y="21600"/>
                    <a:pt x="21600" y="21577"/>
                    <a:pt x="21600" y="21554"/>
                  </a:cubicBezTo>
                  <a:cubicBezTo>
                    <a:pt x="21600" y="21532"/>
                    <a:pt x="21561" y="21508"/>
                    <a:pt x="21503" y="21508"/>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0"/>
            <p:cNvSpPr/>
            <p:nvPr/>
          </p:nvSpPr>
          <p:spPr>
            <a:xfrm>
              <a:off x="1482624" y="2296362"/>
              <a:ext cx="473921" cy="865221"/>
            </a:xfrm>
            <a:custGeom>
              <a:avLst/>
              <a:gdLst/>
              <a:ahLst/>
              <a:cxnLst/>
              <a:rect l="l" t="t" r="r" b="b"/>
              <a:pathLst>
                <a:path w="21600" h="21600" extrusionOk="0">
                  <a:moveTo>
                    <a:pt x="4196" y="0"/>
                  </a:moveTo>
                  <a:cubicBezTo>
                    <a:pt x="1908" y="0"/>
                    <a:pt x="0" y="1019"/>
                    <a:pt x="0" y="2247"/>
                  </a:cubicBezTo>
                  <a:lnTo>
                    <a:pt x="0" y="19353"/>
                  </a:lnTo>
                  <a:cubicBezTo>
                    <a:pt x="0" y="20581"/>
                    <a:pt x="1908" y="21600"/>
                    <a:pt x="4150" y="21600"/>
                  </a:cubicBezTo>
                  <a:lnTo>
                    <a:pt x="17452" y="21574"/>
                  </a:lnTo>
                  <a:cubicBezTo>
                    <a:pt x="19741" y="21574"/>
                    <a:pt x="21600" y="20581"/>
                    <a:pt x="21600" y="19327"/>
                  </a:cubicBezTo>
                  <a:lnTo>
                    <a:pt x="21600" y="2247"/>
                  </a:lnTo>
                  <a:cubicBezTo>
                    <a:pt x="21600" y="1019"/>
                    <a:pt x="19789" y="0"/>
                    <a:pt x="175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0"/>
            <p:cNvSpPr/>
            <p:nvPr/>
          </p:nvSpPr>
          <p:spPr>
            <a:xfrm>
              <a:off x="1463794" y="2312053"/>
              <a:ext cx="468722" cy="855807"/>
            </a:xfrm>
            <a:custGeom>
              <a:avLst/>
              <a:gdLst/>
              <a:ahLst/>
              <a:cxnLst/>
              <a:rect l="l" t="t" r="r" b="b"/>
              <a:pathLst>
                <a:path w="21552" h="21600" extrusionOk="0">
                  <a:moveTo>
                    <a:pt x="4186" y="0"/>
                  </a:moveTo>
                  <a:cubicBezTo>
                    <a:pt x="1925" y="0"/>
                    <a:pt x="0" y="1031"/>
                    <a:pt x="0" y="2271"/>
                  </a:cubicBezTo>
                  <a:lnTo>
                    <a:pt x="0" y="19355"/>
                  </a:lnTo>
                  <a:cubicBezTo>
                    <a:pt x="0" y="20569"/>
                    <a:pt x="1876" y="21600"/>
                    <a:pt x="4138" y="21600"/>
                  </a:cubicBezTo>
                  <a:lnTo>
                    <a:pt x="17462" y="21573"/>
                  </a:lnTo>
                  <a:cubicBezTo>
                    <a:pt x="19724" y="21573"/>
                    <a:pt x="21551" y="20569"/>
                    <a:pt x="21551" y="19329"/>
                  </a:cubicBezTo>
                  <a:lnTo>
                    <a:pt x="21551" y="2271"/>
                  </a:lnTo>
                  <a:cubicBezTo>
                    <a:pt x="21600" y="1004"/>
                    <a:pt x="19724" y="0"/>
                    <a:pt x="1746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0"/>
            <p:cNvSpPr/>
            <p:nvPr/>
          </p:nvSpPr>
          <p:spPr>
            <a:xfrm>
              <a:off x="1643735" y="2365438"/>
              <a:ext cx="110900" cy="27189"/>
            </a:xfrm>
            <a:custGeom>
              <a:avLst/>
              <a:gdLst/>
              <a:ahLst/>
              <a:cxnLst/>
              <a:rect l="l" t="t" r="r" b="b"/>
              <a:pathLst>
                <a:path w="21600" h="21600" extrusionOk="0">
                  <a:moveTo>
                    <a:pt x="2651" y="0"/>
                  </a:moveTo>
                  <a:cubicBezTo>
                    <a:pt x="1223" y="0"/>
                    <a:pt x="0" y="4987"/>
                    <a:pt x="0" y="10787"/>
                  </a:cubicBezTo>
                  <a:cubicBezTo>
                    <a:pt x="0" y="16613"/>
                    <a:pt x="1223" y="21600"/>
                    <a:pt x="2651" y="21600"/>
                  </a:cubicBezTo>
                  <a:lnTo>
                    <a:pt x="18955" y="21600"/>
                  </a:lnTo>
                  <a:cubicBezTo>
                    <a:pt x="20377" y="21600"/>
                    <a:pt x="21600" y="16613"/>
                    <a:pt x="21600" y="10787"/>
                  </a:cubicBezTo>
                  <a:cubicBezTo>
                    <a:pt x="21600" y="4987"/>
                    <a:pt x="20377" y="0"/>
                    <a:pt x="1895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0"/>
            <p:cNvSpPr/>
            <p:nvPr/>
          </p:nvSpPr>
          <p:spPr>
            <a:xfrm>
              <a:off x="1602937" y="2366463"/>
              <a:ext cx="27222" cy="26165"/>
            </a:xfrm>
            <a:custGeom>
              <a:avLst/>
              <a:gdLst/>
              <a:ahLst/>
              <a:cxnLst/>
              <a:rect l="l" t="t" r="r" b="b"/>
              <a:pathLst>
                <a:path w="21600" h="21600" extrusionOk="0">
                  <a:moveTo>
                    <a:pt x="10800" y="0"/>
                  </a:moveTo>
                  <a:cubicBezTo>
                    <a:pt x="8100" y="0"/>
                    <a:pt x="5400" y="873"/>
                    <a:pt x="3329" y="2591"/>
                  </a:cubicBezTo>
                  <a:cubicBezTo>
                    <a:pt x="1678" y="5182"/>
                    <a:pt x="0" y="7773"/>
                    <a:pt x="0" y="11236"/>
                  </a:cubicBezTo>
                  <a:cubicBezTo>
                    <a:pt x="0" y="13827"/>
                    <a:pt x="1678" y="16418"/>
                    <a:pt x="3329" y="19009"/>
                  </a:cubicBezTo>
                  <a:cubicBezTo>
                    <a:pt x="5819" y="20727"/>
                    <a:pt x="8310" y="21600"/>
                    <a:pt x="10800" y="21600"/>
                  </a:cubicBezTo>
                  <a:cubicBezTo>
                    <a:pt x="14129" y="21600"/>
                    <a:pt x="16619" y="20727"/>
                    <a:pt x="18271" y="19009"/>
                  </a:cubicBezTo>
                  <a:cubicBezTo>
                    <a:pt x="20761" y="16418"/>
                    <a:pt x="21600" y="13827"/>
                    <a:pt x="21600" y="11236"/>
                  </a:cubicBezTo>
                  <a:cubicBezTo>
                    <a:pt x="21600" y="7773"/>
                    <a:pt x="20761" y="5182"/>
                    <a:pt x="18271" y="2591"/>
                  </a:cubicBezTo>
                  <a:cubicBezTo>
                    <a:pt x="16200" y="873"/>
                    <a:pt x="13500" y="0"/>
                    <a:pt x="108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0"/>
            <p:cNvSpPr/>
            <p:nvPr/>
          </p:nvSpPr>
          <p:spPr>
            <a:xfrm>
              <a:off x="1656289" y="3061123"/>
              <a:ext cx="80573" cy="79515"/>
            </a:xfrm>
            <a:custGeom>
              <a:avLst/>
              <a:gdLst/>
              <a:ahLst/>
              <a:cxnLst/>
              <a:rect l="l" t="t" r="r" b="b"/>
              <a:pathLst>
                <a:path w="21600" h="21600" extrusionOk="0">
                  <a:moveTo>
                    <a:pt x="10946" y="0"/>
                  </a:moveTo>
                  <a:cubicBezTo>
                    <a:pt x="5048" y="0"/>
                    <a:pt x="0" y="4837"/>
                    <a:pt x="0" y="10804"/>
                  </a:cubicBezTo>
                  <a:cubicBezTo>
                    <a:pt x="0" y="16772"/>
                    <a:pt x="5048" y="21600"/>
                    <a:pt x="10946" y="21600"/>
                  </a:cubicBezTo>
                  <a:cubicBezTo>
                    <a:pt x="16835" y="21600"/>
                    <a:pt x="21600" y="16772"/>
                    <a:pt x="21600" y="10804"/>
                  </a:cubicBezTo>
                  <a:cubicBezTo>
                    <a:pt x="21600" y="4837"/>
                    <a:pt x="16835" y="0"/>
                    <a:pt x="1094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0"/>
            <p:cNvSpPr/>
            <p:nvPr/>
          </p:nvSpPr>
          <p:spPr>
            <a:xfrm>
              <a:off x="1510869" y="2439700"/>
              <a:ext cx="380828" cy="594236"/>
            </a:xfrm>
            <a:custGeom>
              <a:avLst/>
              <a:gdLst/>
              <a:ahLst/>
              <a:cxnLst/>
              <a:rect l="l" t="t" r="r" b="b"/>
              <a:pathLst>
                <a:path w="21600" h="21600" extrusionOk="0">
                  <a:moveTo>
                    <a:pt x="1722" y="0"/>
                  </a:moveTo>
                  <a:cubicBezTo>
                    <a:pt x="772" y="0"/>
                    <a:pt x="0" y="495"/>
                    <a:pt x="0" y="1102"/>
                  </a:cubicBezTo>
                  <a:lnTo>
                    <a:pt x="0" y="20498"/>
                  </a:lnTo>
                  <a:cubicBezTo>
                    <a:pt x="0" y="21105"/>
                    <a:pt x="772" y="21600"/>
                    <a:pt x="1722" y="21600"/>
                  </a:cubicBezTo>
                  <a:lnTo>
                    <a:pt x="19702" y="21600"/>
                  </a:lnTo>
                  <a:cubicBezTo>
                    <a:pt x="20710" y="21600"/>
                    <a:pt x="21600" y="21030"/>
                    <a:pt x="21600" y="20384"/>
                  </a:cubicBezTo>
                  <a:lnTo>
                    <a:pt x="21600" y="1102"/>
                  </a:lnTo>
                  <a:cubicBezTo>
                    <a:pt x="21600" y="495"/>
                    <a:pt x="20828" y="0"/>
                    <a:pt x="1988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0"/>
            <p:cNvSpPr/>
            <p:nvPr/>
          </p:nvSpPr>
          <p:spPr>
            <a:xfrm>
              <a:off x="1553790" y="2585121"/>
              <a:ext cx="297101" cy="297382"/>
            </a:xfrm>
            <a:custGeom>
              <a:avLst/>
              <a:gdLst/>
              <a:ahLst/>
              <a:cxnLst/>
              <a:rect l="l" t="t" r="r" b="b"/>
              <a:pathLst>
                <a:path w="19662" h="21600" extrusionOk="0">
                  <a:moveTo>
                    <a:pt x="9831" y="0"/>
                  </a:moveTo>
                  <a:cubicBezTo>
                    <a:pt x="7321" y="0"/>
                    <a:pt x="4811" y="1063"/>
                    <a:pt x="2907" y="3191"/>
                  </a:cubicBezTo>
                  <a:cubicBezTo>
                    <a:pt x="-969" y="7371"/>
                    <a:pt x="-969" y="14210"/>
                    <a:pt x="2907" y="18466"/>
                  </a:cubicBezTo>
                  <a:cubicBezTo>
                    <a:pt x="4811" y="20554"/>
                    <a:pt x="7321" y="21600"/>
                    <a:pt x="9831" y="21600"/>
                  </a:cubicBezTo>
                  <a:cubicBezTo>
                    <a:pt x="12341" y="21600"/>
                    <a:pt x="14851" y="20554"/>
                    <a:pt x="16755" y="18466"/>
                  </a:cubicBezTo>
                  <a:cubicBezTo>
                    <a:pt x="20631" y="14210"/>
                    <a:pt x="20631" y="7371"/>
                    <a:pt x="16755" y="3191"/>
                  </a:cubicBezTo>
                  <a:cubicBezTo>
                    <a:pt x="14851" y="1063"/>
                    <a:pt x="12341" y="0"/>
                    <a:pt x="983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0"/>
            <p:cNvSpPr/>
            <p:nvPr/>
          </p:nvSpPr>
          <p:spPr>
            <a:xfrm>
              <a:off x="1633296" y="2640818"/>
              <a:ext cx="153393" cy="183873"/>
            </a:xfrm>
            <a:custGeom>
              <a:avLst/>
              <a:gdLst/>
              <a:ahLst/>
              <a:cxnLst/>
              <a:rect l="l" t="t" r="r" b="b"/>
              <a:pathLst>
                <a:path w="20995" h="21600" extrusionOk="0">
                  <a:moveTo>
                    <a:pt x="15387" y="2134"/>
                  </a:moveTo>
                  <a:cubicBezTo>
                    <a:pt x="16495" y="2134"/>
                    <a:pt x="17485" y="2833"/>
                    <a:pt x="17612" y="3904"/>
                  </a:cubicBezTo>
                  <a:cubicBezTo>
                    <a:pt x="17897" y="5010"/>
                    <a:pt x="17038" y="5992"/>
                    <a:pt x="15609" y="6240"/>
                  </a:cubicBezTo>
                  <a:cubicBezTo>
                    <a:pt x="15514" y="6248"/>
                    <a:pt x="15419" y="6252"/>
                    <a:pt x="15328" y="6252"/>
                  </a:cubicBezTo>
                  <a:cubicBezTo>
                    <a:pt x="14157" y="6252"/>
                    <a:pt x="13154" y="5542"/>
                    <a:pt x="12887" y="4517"/>
                  </a:cubicBezTo>
                  <a:cubicBezTo>
                    <a:pt x="12742" y="3411"/>
                    <a:pt x="13601" y="2305"/>
                    <a:pt x="14890" y="2181"/>
                  </a:cubicBezTo>
                  <a:cubicBezTo>
                    <a:pt x="15057" y="2150"/>
                    <a:pt x="15224" y="2134"/>
                    <a:pt x="15387" y="2134"/>
                  </a:cubicBezTo>
                  <a:close/>
                  <a:moveTo>
                    <a:pt x="8962" y="11320"/>
                  </a:moveTo>
                  <a:cubicBezTo>
                    <a:pt x="9070" y="11320"/>
                    <a:pt x="9188" y="11351"/>
                    <a:pt x="9306" y="11402"/>
                  </a:cubicBezTo>
                  <a:cubicBezTo>
                    <a:pt x="9450" y="11522"/>
                    <a:pt x="9450" y="11770"/>
                    <a:pt x="9306" y="12015"/>
                  </a:cubicBezTo>
                  <a:lnTo>
                    <a:pt x="3866" y="18651"/>
                  </a:lnTo>
                  <a:cubicBezTo>
                    <a:pt x="3721" y="18651"/>
                    <a:pt x="3577" y="18775"/>
                    <a:pt x="3577" y="18775"/>
                  </a:cubicBezTo>
                  <a:cubicBezTo>
                    <a:pt x="3436" y="18775"/>
                    <a:pt x="3292" y="18775"/>
                    <a:pt x="3147" y="18651"/>
                  </a:cubicBezTo>
                  <a:cubicBezTo>
                    <a:pt x="3007" y="18526"/>
                    <a:pt x="2862" y="18282"/>
                    <a:pt x="3147" y="18158"/>
                  </a:cubicBezTo>
                  <a:lnTo>
                    <a:pt x="8591" y="11522"/>
                  </a:lnTo>
                  <a:cubicBezTo>
                    <a:pt x="8673" y="11378"/>
                    <a:pt x="8808" y="11320"/>
                    <a:pt x="8962" y="11320"/>
                  </a:cubicBezTo>
                  <a:close/>
                  <a:moveTo>
                    <a:pt x="13307" y="0"/>
                  </a:moveTo>
                  <a:cubicBezTo>
                    <a:pt x="12887" y="0"/>
                    <a:pt x="12457" y="31"/>
                    <a:pt x="12028" y="93"/>
                  </a:cubicBezTo>
                  <a:cubicBezTo>
                    <a:pt x="7877" y="706"/>
                    <a:pt x="5010" y="4028"/>
                    <a:pt x="5724" y="7591"/>
                  </a:cubicBezTo>
                  <a:cubicBezTo>
                    <a:pt x="5869" y="8084"/>
                    <a:pt x="6014" y="8452"/>
                    <a:pt x="6154" y="8941"/>
                  </a:cubicBezTo>
                  <a:lnTo>
                    <a:pt x="5440" y="9434"/>
                  </a:lnTo>
                  <a:cubicBezTo>
                    <a:pt x="5295" y="9434"/>
                    <a:pt x="5155" y="9558"/>
                    <a:pt x="5155" y="9678"/>
                  </a:cubicBezTo>
                  <a:cubicBezTo>
                    <a:pt x="5155" y="9927"/>
                    <a:pt x="5295" y="10047"/>
                    <a:pt x="5440" y="10047"/>
                  </a:cubicBezTo>
                  <a:lnTo>
                    <a:pt x="6154" y="10540"/>
                  </a:lnTo>
                  <a:lnTo>
                    <a:pt x="5724" y="11033"/>
                  </a:lnTo>
                  <a:lnTo>
                    <a:pt x="5010" y="11033"/>
                  </a:lnTo>
                  <a:cubicBezTo>
                    <a:pt x="4725" y="11153"/>
                    <a:pt x="4580" y="11277"/>
                    <a:pt x="4580" y="11522"/>
                  </a:cubicBezTo>
                  <a:lnTo>
                    <a:pt x="4725" y="12259"/>
                  </a:lnTo>
                  <a:lnTo>
                    <a:pt x="4151" y="12876"/>
                  </a:lnTo>
                  <a:lnTo>
                    <a:pt x="3436" y="12996"/>
                  </a:lnTo>
                  <a:cubicBezTo>
                    <a:pt x="3147" y="12996"/>
                    <a:pt x="3007" y="13245"/>
                    <a:pt x="3007" y="13489"/>
                  </a:cubicBezTo>
                  <a:lnTo>
                    <a:pt x="3147" y="14102"/>
                  </a:lnTo>
                  <a:lnTo>
                    <a:pt x="2577" y="14720"/>
                  </a:lnTo>
                  <a:lnTo>
                    <a:pt x="1858" y="14840"/>
                  </a:lnTo>
                  <a:cubicBezTo>
                    <a:pt x="1574" y="14840"/>
                    <a:pt x="1429" y="15088"/>
                    <a:pt x="1429" y="15333"/>
                  </a:cubicBezTo>
                  <a:lnTo>
                    <a:pt x="1574" y="15946"/>
                  </a:lnTo>
                  <a:lnTo>
                    <a:pt x="140" y="17789"/>
                  </a:lnTo>
                  <a:cubicBezTo>
                    <a:pt x="0" y="17789"/>
                    <a:pt x="0" y="17913"/>
                    <a:pt x="0" y="18038"/>
                  </a:cubicBezTo>
                  <a:lnTo>
                    <a:pt x="570" y="21231"/>
                  </a:lnTo>
                  <a:cubicBezTo>
                    <a:pt x="714" y="21480"/>
                    <a:pt x="859" y="21600"/>
                    <a:pt x="1144" y="21600"/>
                  </a:cubicBezTo>
                  <a:lnTo>
                    <a:pt x="5010" y="21111"/>
                  </a:lnTo>
                  <a:cubicBezTo>
                    <a:pt x="5155" y="21111"/>
                    <a:pt x="5155" y="20987"/>
                    <a:pt x="5295" y="20863"/>
                  </a:cubicBezTo>
                  <a:lnTo>
                    <a:pt x="11313" y="13734"/>
                  </a:lnTo>
                  <a:lnTo>
                    <a:pt x="12028" y="14102"/>
                  </a:lnTo>
                  <a:cubicBezTo>
                    <a:pt x="12172" y="14227"/>
                    <a:pt x="12312" y="14227"/>
                    <a:pt x="12457" y="14227"/>
                  </a:cubicBezTo>
                  <a:cubicBezTo>
                    <a:pt x="12602" y="14102"/>
                    <a:pt x="12742" y="14102"/>
                    <a:pt x="12742" y="13982"/>
                  </a:cubicBezTo>
                  <a:lnTo>
                    <a:pt x="13031" y="13121"/>
                  </a:lnTo>
                  <a:cubicBezTo>
                    <a:pt x="13185" y="13128"/>
                    <a:pt x="13334" y="13132"/>
                    <a:pt x="13488" y="13132"/>
                  </a:cubicBezTo>
                  <a:cubicBezTo>
                    <a:pt x="18258" y="13132"/>
                    <a:pt x="21600" y="9430"/>
                    <a:pt x="20904" y="5503"/>
                  </a:cubicBezTo>
                  <a:cubicBezTo>
                    <a:pt x="20262" y="2305"/>
                    <a:pt x="16974" y="0"/>
                    <a:pt x="133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0"/>
            <p:cNvSpPr/>
            <p:nvPr/>
          </p:nvSpPr>
          <p:spPr>
            <a:xfrm>
              <a:off x="364257" y="1158141"/>
              <a:ext cx="1427014" cy="833804"/>
            </a:xfrm>
            <a:custGeom>
              <a:avLst/>
              <a:gdLst/>
              <a:ahLst/>
              <a:cxnLst/>
              <a:rect l="l" t="t" r="r" b="b"/>
              <a:pathLst>
                <a:path w="21600" h="21600" extrusionOk="0">
                  <a:moveTo>
                    <a:pt x="903" y="0"/>
                  </a:moveTo>
                  <a:cubicBezTo>
                    <a:pt x="396" y="0"/>
                    <a:pt x="0" y="704"/>
                    <a:pt x="0" y="1545"/>
                  </a:cubicBezTo>
                  <a:lnTo>
                    <a:pt x="0" y="21329"/>
                  </a:lnTo>
                  <a:lnTo>
                    <a:pt x="21600" y="21600"/>
                  </a:lnTo>
                  <a:lnTo>
                    <a:pt x="21584" y="1517"/>
                  </a:lnTo>
                  <a:cubicBezTo>
                    <a:pt x="21584" y="677"/>
                    <a:pt x="21204" y="0"/>
                    <a:pt x="207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0"/>
            <p:cNvSpPr/>
            <p:nvPr/>
          </p:nvSpPr>
          <p:spPr>
            <a:xfrm>
              <a:off x="351704" y="1170695"/>
              <a:ext cx="1427014" cy="823331"/>
            </a:xfrm>
            <a:custGeom>
              <a:avLst/>
              <a:gdLst/>
              <a:ahLst/>
              <a:cxnLst/>
              <a:rect l="l" t="t" r="r" b="b"/>
              <a:pathLst>
                <a:path w="21600" h="21600" extrusionOk="0">
                  <a:moveTo>
                    <a:pt x="760" y="0"/>
                  </a:moveTo>
                  <a:cubicBezTo>
                    <a:pt x="349" y="0"/>
                    <a:pt x="0" y="576"/>
                    <a:pt x="0" y="1290"/>
                  </a:cubicBezTo>
                  <a:lnTo>
                    <a:pt x="0" y="21600"/>
                  </a:lnTo>
                  <a:lnTo>
                    <a:pt x="21600" y="21600"/>
                  </a:lnTo>
                  <a:lnTo>
                    <a:pt x="21600" y="1262"/>
                  </a:lnTo>
                  <a:cubicBezTo>
                    <a:pt x="21600" y="576"/>
                    <a:pt x="21267" y="0"/>
                    <a:pt x="2085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0"/>
            <p:cNvSpPr/>
            <p:nvPr/>
          </p:nvSpPr>
          <p:spPr>
            <a:xfrm>
              <a:off x="79892" y="1991945"/>
              <a:ext cx="1991223" cy="225959"/>
            </a:xfrm>
            <a:custGeom>
              <a:avLst/>
              <a:gdLst/>
              <a:ahLst/>
              <a:cxnLst/>
              <a:rect l="l" t="t" r="r" b="b"/>
              <a:pathLst>
                <a:path w="21192" h="21600" extrusionOk="0">
                  <a:moveTo>
                    <a:pt x="18213" y="0"/>
                  </a:moveTo>
                  <a:lnTo>
                    <a:pt x="2882" y="199"/>
                  </a:lnTo>
                  <a:lnTo>
                    <a:pt x="65" y="8801"/>
                  </a:lnTo>
                  <a:cubicBezTo>
                    <a:pt x="-91" y="11599"/>
                    <a:pt x="31" y="21600"/>
                    <a:pt x="466" y="21600"/>
                  </a:cubicBezTo>
                  <a:lnTo>
                    <a:pt x="20474" y="21600"/>
                  </a:lnTo>
                  <a:cubicBezTo>
                    <a:pt x="20897" y="21600"/>
                    <a:pt x="21509" y="10399"/>
                    <a:pt x="20997" y="7901"/>
                  </a:cubicBezTo>
                  <a:lnTo>
                    <a:pt x="18213"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0"/>
            <p:cNvSpPr/>
            <p:nvPr/>
          </p:nvSpPr>
          <p:spPr>
            <a:xfrm>
              <a:off x="79892" y="1994026"/>
              <a:ext cx="1978802" cy="121372"/>
            </a:xfrm>
            <a:custGeom>
              <a:avLst/>
              <a:gdLst/>
              <a:ahLst/>
              <a:cxnLst/>
              <a:rect l="l" t="t" r="r" b="b"/>
              <a:pathLst>
                <a:path w="21312" h="21600" extrusionOk="0">
                  <a:moveTo>
                    <a:pt x="2916" y="0"/>
                  </a:moveTo>
                  <a:lnTo>
                    <a:pt x="66" y="16015"/>
                  </a:lnTo>
                  <a:cubicBezTo>
                    <a:pt x="-92" y="20853"/>
                    <a:pt x="32" y="21600"/>
                    <a:pt x="471" y="21600"/>
                  </a:cubicBezTo>
                  <a:lnTo>
                    <a:pt x="20720" y="21600"/>
                  </a:lnTo>
                  <a:cubicBezTo>
                    <a:pt x="21148" y="21600"/>
                    <a:pt x="21508" y="20665"/>
                    <a:pt x="21193" y="16015"/>
                  </a:cubicBezTo>
                  <a:lnTo>
                    <a:pt x="18274"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0"/>
            <p:cNvSpPr/>
            <p:nvPr/>
          </p:nvSpPr>
          <p:spPr>
            <a:xfrm>
              <a:off x="780754" y="2029605"/>
              <a:ext cx="576657" cy="56491"/>
            </a:xfrm>
            <a:custGeom>
              <a:avLst/>
              <a:gdLst/>
              <a:ahLst/>
              <a:cxnLst/>
              <a:rect l="l" t="t" r="r" b="b"/>
              <a:pathLst>
                <a:path w="21336" h="21600" extrusionOk="0">
                  <a:moveTo>
                    <a:pt x="1776" y="0"/>
                  </a:moveTo>
                  <a:cubicBezTo>
                    <a:pt x="1428" y="0"/>
                    <a:pt x="1157" y="1200"/>
                    <a:pt x="1040" y="2804"/>
                  </a:cubicBezTo>
                  <a:lnTo>
                    <a:pt x="34" y="16396"/>
                  </a:lnTo>
                  <a:cubicBezTo>
                    <a:pt x="-121" y="18796"/>
                    <a:pt x="266" y="21600"/>
                    <a:pt x="808" y="21600"/>
                  </a:cubicBezTo>
                  <a:lnTo>
                    <a:pt x="20550" y="21600"/>
                  </a:lnTo>
                  <a:cubicBezTo>
                    <a:pt x="21092" y="21600"/>
                    <a:pt x="21479" y="18796"/>
                    <a:pt x="21285" y="16396"/>
                  </a:cubicBezTo>
                  <a:lnTo>
                    <a:pt x="20318" y="2804"/>
                  </a:lnTo>
                  <a:cubicBezTo>
                    <a:pt x="20202" y="1200"/>
                    <a:pt x="19891" y="0"/>
                    <a:pt x="1954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0"/>
            <p:cNvSpPr/>
            <p:nvPr/>
          </p:nvSpPr>
          <p:spPr>
            <a:xfrm>
              <a:off x="431219" y="1237624"/>
              <a:ext cx="1277398" cy="752207"/>
            </a:xfrm>
            <a:custGeom>
              <a:avLst/>
              <a:gdLst/>
              <a:ahLst/>
              <a:cxnLst/>
              <a:rect l="l" t="t" r="r" b="b"/>
              <a:pathLst>
                <a:path w="21600" h="21600" extrusionOk="0">
                  <a:moveTo>
                    <a:pt x="937" y="0"/>
                  </a:moveTo>
                  <a:cubicBezTo>
                    <a:pt x="425" y="0"/>
                    <a:pt x="0" y="722"/>
                    <a:pt x="0" y="1593"/>
                  </a:cubicBezTo>
                  <a:lnTo>
                    <a:pt x="0" y="21600"/>
                  </a:lnTo>
                  <a:lnTo>
                    <a:pt x="21600" y="21600"/>
                  </a:lnTo>
                  <a:lnTo>
                    <a:pt x="21600" y="1593"/>
                  </a:lnTo>
                  <a:cubicBezTo>
                    <a:pt x="21600" y="722"/>
                    <a:pt x="21175" y="0"/>
                    <a:pt x="20662"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0"/>
            <p:cNvSpPr/>
            <p:nvPr/>
          </p:nvSpPr>
          <p:spPr>
            <a:xfrm>
              <a:off x="793669" y="1338545"/>
              <a:ext cx="558340" cy="558325"/>
            </a:xfrm>
            <a:custGeom>
              <a:avLst/>
              <a:gdLst/>
              <a:ahLst/>
              <a:cxnLst/>
              <a:rect l="l" t="t" r="r" b="b"/>
              <a:pathLst>
                <a:path w="19473" h="21600" extrusionOk="0">
                  <a:moveTo>
                    <a:pt x="9707" y="0"/>
                  </a:moveTo>
                  <a:cubicBezTo>
                    <a:pt x="5429" y="0"/>
                    <a:pt x="1505" y="3161"/>
                    <a:pt x="348" y="7954"/>
                  </a:cubicBezTo>
                  <a:cubicBezTo>
                    <a:pt x="-1075" y="13743"/>
                    <a:pt x="1990" y="19652"/>
                    <a:pt x="7208" y="21231"/>
                  </a:cubicBezTo>
                  <a:cubicBezTo>
                    <a:pt x="8051" y="21481"/>
                    <a:pt x="8897" y="21600"/>
                    <a:pt x="9731" y="21600"/>
                  </a:cubicBezTo>
                  <a:cubicBezTo>
                    <a:pt x="14019" y="21600"/>
                    <a:pt x="17948" y="18434"/>
                    <a:pt x="19139" y="13621"/>
                  </a:cubicBezTo>
                  <a:cubicBezTo>
                    <a:pt x="20525" y="7874"/>
                    <a:pt x="17460" y="1925"/>
                    <a:pt x="12279" y="386"/>
                  </a:cubicBezTo>
                  <a:cubicBezTo>
                    <a:pt x="11420" y="125"/>
                    <a:pt x="10556" y="0"/>
                    <a:pt x="97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0"/>
            <p:cNvSpPr/>
            <p:nvPr/>
          </p:nvSpPr>
          <p:spPr>
            <a:xfrm>
              <a:off x="939661" y="1439566"/>
              <a:ext cx="266792" cy="355689"/>
            </a:xfrm>
            <a:custGeom>
              <a:avLst/>
              <a:gdLst/>
              <a:ahLst/>
              <a:cxnLst/>
              <a:rect l="l" t="t" r="r" b="b"/>
              <a:pathLst>
                <a:path w="21600" h="21600" extrusionOk="0">
                  <a:moveTo>
                    <a:pt x="10757" y="2730"/>
                  </a:moveTo>
                  <a:cubicBezTo>
                    <a:pt x="13469" y="2730"/>
                    <a:pt x="15585" y="4319"/>
                    <a:pt x="15585" y="6351"/>
                  </a:cubicBezTo>
                  <a:lnTo>
                    <a:pt x="15585" y="8131"/>
                  </a:lnTo>
                  <a:lnTo>
                    <a:pt x="6015" y="8131"/>
                  </a:lnTo>
                  <a:lnTo>
                    <a:pt x="6015" y="6351"/>
                  </a:lnTo>
                  <a:cubicBezTo>
                    <a:pt x="6015" y="4319"/>
                    <a:pt x="8131" y="2730"/>
                    <a:pt x="10757" y="2730"/>
                  </a:cubicBezTo>
                  <a:close/>
                  <a:moveTo>
                    <a:pt x="10843" y="11690"/>
                  </a:moveTo>
                  <a:cubicBezTo>
                    <a:pt x="12113" y="11690"/>
                    <a:pt x="13215" y="12514"/>
                    <a:pt x="13215" y="13531"/>
                  </a:cubicBezTo>
                  <a:cubicBezTo>
                    <a:pt x="13215" y="14103"/>
                    <a:pt x="12790" y="14611"/>
                    <a:pt x="12196" y="14992"/>
                  </a:cubicBezTo>
                  <a:lnTo>
                    <a:pt x="12621" y="17534"/>
                  </a:lnTo>
                  <a:cubicBezTo>
                    <a:pt x="12621" y="17662"/>
                    <a:pt x="12536" y="17788"/>
                    <a:pt x="12450" y="17853"/>
                  </a:cubicBezTo>
                  <a:cubicBezTo>
                    <a:pt x="12367" y="17979"/>
                    <a:pt x="12196" y="18043"/>
                    <a:pt x="12028" y="18043"/>
                  </a:cubicBezTo>
                  <a:lnTo>
                    <a:pt x="9572" y="18043"/>
                  </a:lnTo>
                  <a:cubicBezTo>
                    <a:pt x="9401" y="18043"/>
                    <a:pt x="9233" y="17979"/>
                    <a:pt x="9147" y="17853"/>
                  </a:cubicBezTo>
                  <a:cubicBezTo>
                    <a:pt x="9064" y="17788"/>
                    <a:pt x="8979" y="17662"/>
                    <a:pt x="8979" y="17534"/>
                  </a:cubicBezTo>
                  <a:lnTo>
                    <a:pt x="9401" y="14992"/>
                  </a:lnTo>
                  <a:cubicBezTo>
                    <a:pt x="8810" y="14611"/>
                    <a:pt x="8385" y="14103"/>
                    <a:pt x="8385" y="13531"/>
                  </a:cubicBezTo>
                  <a:cubicBezTo>
                    <a:pt x="8385" y="12514"/>
                    <a:pt x="9487" y="11690"/>
                    <a:pt x="10843" y="11690"/>
                  </a:cubicBezTo>
                  <a:close/>
                  <a:moveTo>
                    <a:pt x="10757" y="0"/>
                  </a:moveTo>
                  <a:cubicBezTo>
                    <a:pt x="6184" y="0"/>
                    <a:pt x="2372" y="2859"/>
                    <a:pt x="2372" y="6351"/>
                  </a:cubicBezTo>
                  <a:lnTo>
                    <a:pt x="2372" y="8131"/>
                  </a:lnTo>
                  <a:lnTo>
                    <a:pt x="594" y="8131"/>
                  </a:lnTo>
                  <a:cubicBezTo>
                    <a:pt x="254" y="8131"/>
                    <a:pt x="0" y="8321"/>
                    <a:pt x="0" y="8576"/>
                  </a:cubicBezTo>
                  <a:lnTo>
                    <a:pt x="0" y="19821"/>
                  </a:lnTo>
                  <a:cubicBezTo>
                    <a:pt x="0" y="20838"/>
                    <a:pt x="1102" y="21600"/>
                    <a:pt x="2372" y="21600"/>
                  </a:cubicBezTo>
                  <a:lnTo>
                    <a:pt x="19142" y="21600"/>
                  </a:lnTo>
                  <a:cubicBezTo>
                    <a:pt x="20498" y="21600"/>
                    <a:pt x="21600" y="20838"/>
                    <a:pt x="21600" y="19821"/>
                  </a:cubicBezTo>
                  <a:lnTo>
                    <a:pt x="21600" y="8576"/>
                  </a:lnTo>
                  <a:cubicBezTo>
                    <a:pt x="21600" y="8321"/>
                    <a:pt x="21346" y="8131"/>
                    <a:pt x="21006" y="8131"/>
                  </a:cubicBezTo>
                  <a:lnTo>
                    <a:pt x="19228" y="8131"/>
                  </a:lnTo>
                  <a:lnTo>
                    <a:pt x="19228" y="6351"/>
                  </a:lnTo>
                  <a:cubicBezTo>
                    <a:pt x="19228" y="2859"/>
                    <a:pt x="15416" y="0"/>
                    <a:pt x="1075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0"/>
            <p:cNvSpPr/>
            <p:nvPr/>
          </p:nvSpPr>
          <p:spPr>
            <a:xfrm>
              <a:off x="101662" y="0"/>
              <a:ext cx="699914" cy="915400"/>
            </a:xfrm>
            <a:custGeom>
              <a:avLst/>
              <a:gdLst/>
              <a:ahLst/>
              <a:cxnLst/>
              <a:rect l="l" t="t" r="r" b="b"/>
              <a:pathLst>
                <a:path w="21600" h="21600" extrusionOk="0">
                  <a:moveTo>
                    <a:pt x="2163" y="0"/>
                  </a:moveTo>
                  <a:cubicBezTo>
                    <a:pt x="969" y="0"/>
                    <a:pt x="0" y="765"/>
                    <a:pt x="0" y="1654"/>
                  </a:cubicBezTo>
                  <a:lnTo>
                    <a:pt x="0" y="19947"/>
                  </a:lnTo>
                  <a:cubicBezTo>
                    <a:pt x="0" y="20859"/>
                    <a:pt x="969" y="21600"/>
                    <a:pt x="2163" y="21600"/>
                  </a:cubicBezTo>
                  <a:lnTo>
                    <a:pt x="19437" y="21600"/>
                  </a:lnTo>
                  <a:cubicBezTo>
                    <a:pt x="20631" y="21600"/>
                    <a:pt x="21600" y="20859"/>
                    <a:pt x="21600" y="19947"/>
                  </a:cubicBezTo>
                  <a:lnTo>
                    <a:pt x="21600" y="1654"/>
                  </a:lnTo>
                  <a:cubicBezTo>
                    <a:pt x="21600" y="765"/>
                    <a:pt x="20631" y="0"/>
                    <a:pt x="19437"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0"/>
            <p:cNvSpPr/>
            <p:nvPr/>
          </p:nvSpPr>
          <p:spPr>
            <a:xfrm>
              <a:off x="81775" y="20944"/>
              <a:ext cx="699914" cy="914343"/>
            </a:xfrm>
            <a:custGeom>
              <a:avLst/>
              <a:gdLst/>
              <a:ahLst/>
              <a:cxnLst/>
              <a:rect l="l" t="t" r="r" b="b"/>
              <a:pathLst>
                <a:path w="21600" h="21600" extrusionOk="0">
                  <a:moveTo>
                    <a:pt x="1712" y="0"/>
                  </a:moveTo>
                  <a:cubicBezTo>
                    <a:pt x="776" y="0"/>
                    <a:pt x="0" y="593"/>
                    <a:pt x="0" y="1310"/>
                  </a:cubicBezTo>
                  <a:lnTo>
                    <a:pt x="0" y="20266"/>
                  </a:lnTo>
                  <a:cubicBezTo>
                    <a:pt x="0" y="21007"/>
                    <a:pt x="776" y="21600"/>
                    <a:pt x="1712" y="21600"/>
                  </a:cubicBezTo>
                  <a:lnTo>
                    <a:pt x="19889" y="21600"/>
                  </a:lnTo>
                  <a:cubicBezTo>
                    <a:pt x="20825" y="21600"/>
                    <a:pt x="21600" y="21007"/>
                    <a:pt x="21600" y="20266"/>
                  </a:cubicBezTo>
                  <a:lnTo>
                    <a:pt x="21600" y="1310"/>
                  </a:lnTo>
                  <a:cubicBezTo>
                    <a:pt x="21600" y="593"/>
                    <a:pt x="20825" y="0"/>
                    <a:pt x="1988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0"/>
            <p:cNvSpPr/>
            <p:nvPr/>
          </p:nvSpPr>
          <p:spPr>
            <a:xfrm>
              <a:off x="391478" y="828584"/>
              <a:ext cx="80540" cy="80539"/>
            </a:xfrm>
            <a:custGeom>
              <a:avLst/>
              <a:gdLst/>
              <a:ahLst/>
              <a:cxnLst/>
              <a:rect l="l" t="t" r="r" b="b"/>
              <a:pathLst>
                <a:path w="21600" h="21600" extrusionOk="0">
                  <a:moveTo>
                    <a:pt x="10658" y="0"/>
                  </a:moveTo>
                  <a:cubicBezTo>
                    <a:pt x="4767" y="0"/>
                    <a:pt x="0" y="4767"/>
                    <a:pt x="0" y="10658"/>
                  </a:cubicBezTo>
                  <a:cubicBezTo>
                    <a:pt x="0" y="16550"/>
                    <a:pt x="4767" y="21600"/>
                    <a:pt x="10658" y="21600"/>
                  </a:cubicBezTo>
                  <a:cubicBezTo>
                    <a:pt x="16550" y="21600"/>
                    <a:pt x="21600" y="16550"/>
                    <a:pt x="21600" y="10658"/>
                  </a:cubicBezTo>
                  <a:cubicBezTo>
                    <a:pt x="21600" y="4767"/>
                    <a:pt x="16550" y="0"/>
                    <a:pt x="10658"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0"/>
            <p:cNvSpPr/>
            <p:nvPr/>
          </p:nvSpPr>
          <p:spPr>
            <a:xfrm>
              <a:off x="135159" y="81596"/>
              <a:ext cx="593177" cy="725021"/>
            </a:xfrm>
            <a:custGeom>
              <a:avLst/>
              <a:gdLst/>
              <a:ahLst/>
              <a:cxnLst/>
              <a:rect l="l" t="t" r="r" b="b"/>
              <a:pathLst>
                <a:path w="21600" h="21600" extrusionOk="0">
                  <a:moveTo>
                    <a:pt x="1066" y="0"/>
                  </a:moveTo>
                  <a:cubicBezTo>
                    <a:pt x="457" y="0"/>
                    <a:pt x="0" y="405"/>
                    <a:pt x="0" y="873"/>
                  </a:cubicBezTo>
                  <a:lnTo>
                    <a:pt x="0" y="20696"/>
                  </a:lnTo>
                  <a:cubicBezTo>
                    <a:pt x="0" y="21195"/>
                    <a:pt x="457" y="21600"/>
                    <a:pt x="1066" y="21600"/>
                  </a:cubicBezTo>
                  <a:lnTo>
                    <a:pt x="20533" y="21600"/>
                  </a:lnTo>
                  <a:cubicBezTo>
                    <a:pt x="21143" y="21600"/>
                    <a:pt x="21600" y="21195"/>
                    <a:pt x="21600" y="20696"/>
                  </a:cubicBezTo>
                  <a:lnTo>
                    <a:pt x="21600" y="873"/>
                  </a:lnTo>
                  <a:cubicBezTo>
                    <a:pt x="21600" y="405"/>
                    <a:pt x="21143" y="0"/>
                    <a:pt x="2053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0"/>
            <p:cNvSpPr/>
            <p:nvPr/>
          </p:nvSpPr>
          <p:spPr>
            <a:xfrm>
              <a:off x="241625" y="259820"/>
              <a:ext cx="380220" cy="380103"/>
            </a:xfrm>
            <a:custGeom>
              <a:avLst/>
              <a:gdLst/>
              <a:ahLst/>
              <a:cxnLst/>
              <a:rect l="l" t="t" r="r" b="b"/>
              <a:pathLst>
                <a:path w="19008" h="21600" extrusionOk="0">
                  <a:moveTo>
                    <a:pt x="9485" y="0"/>
                  </a:moveTo>
                  <a:cubicBezTo>
                    <a:pt x="8279" y="0"/>
                    <a:pt x="7054" y="261"/>
                    <a:pt x="5870" y="811"/>
                  </a:cubicBezTo>
                  <a:cubicBezTo>
                    <a:pt x="1006" y="3131"/>
                    <a:pt x="-1296" y="9431"/>
                    <a:pt x="744" y="14962"/>
                  </a:cubicBezTo>
                  <a:cubicBezTo>
                    <a:pt x="2246" y="19096"/>
                    <a:pt x="5781" y="21600"/>
                    <a:pt x="9518" y="21600"/>
                  </a:cubicBezTo>
                  <a:cubicBezTo>
                    <a:pt x="10725" y="21600"/>
                    <a:pt x="11952" y="21339"/>
                    <a:pt x="13140" y="20787"/>
                  </a:cubicBezTo>
                  <a:cubicBezTo>
                    <a:pt x="18003" y="18469"/>
                    <a:pt x="20304" y="12167"/>
                    <a:pt x="18264" y="6698"/>
                  </a:cubicBezTo>
                  <a:cubicBezTo>
                    <a:pt x="16762" y="2516"/>
                    <a:pt x="13224" y="0"/>
                    <a:pt x="94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318239" y="351128"/>
              <a:ext cx="227018" cy="206503"/>
            </a:xfrm>
            <a:custGeom>
              <a:avLst/>
              <a:gdLst/>
              <a:ahLst/>
              <a:cxnLst/>
              <a:rect l="l" t="t" r="r" b="b"/>
              <a:pathLst>
                <a:path w="21600" h="21600" extrusionOk="0">
                  <a:moveTo>
                    <a:pt x="8285" y="0"/>
                  </a:moveTo>
                  <a:cubicBezTo>
                    <a:pt x="8210" y="0"/>
                    <a:pt x="8131" y="14"/>
                    <a:pt x="8062" y="41"/>
                  </a:cubicBezTo>
                  <a:cubicBezTo>
                    <a:pt x="7764" y="259"/>
                    <a:pt x="7566" y="698"/>
                    <a:pt x="7764" y="1026"/>
                  </a:cubicBezTo>
                  <a:lnTo>
                    <a:pt x="8163" y="2122"/>
                  </a:lnTo>
                  <a:cubicBezTo>
                    <a:pt x="6968" y="2450"/>
                    <a:pt x="5972" y="3652"/>
                    <a:pt x="5972" y="5076"/>
                  </a:cubicBezTo>
                  <a:lnTo>
                    <a:pt x="5972" y="5294"/>
                  </a:lnTo>
                  <a:lnTo>
                    <a:pt x="5375" y="5294"/>
                  </a:lnTo>
                  <a:cubicBezTo>
                    <a:pt x="4778" y="5294"/>
                    <a:pt x="4378" y="5840"/>
                    <a:pt x="4378" y="6496"/>
                  </a:cubicBezTo>
                  <a:lnTo>
                    <a:pt x="4378" y="7046"/>
                  </a:lnTo>
                  <a:cubicBezTo>
                    <a:pt x="3184" y="6717"/>
                    <a:pt x="2288" y="5622"/>
                    <a:pt x="2288" y="4198"/>
                  </a:cubicBezTo>
                  <a:lnTo>
                    <a:pt x="2288" y="3324"/>
                  </a:lnTo>
                  <a:cubicBezTo>
                    <a:pt x="2288" y="2885"/>
                    <a:pt x="1990" y="2557"/>
                    <a:pt x="1590" y="2557"/>
                  </a:cubicBezTo>
                  <a:cubicBezTo>
                    <a:pt x="1292" y="2557"/>
                    <a:pt x="993" y="2885"/>
                    <a:pt x="993" y="3324"/>
                  </a:cubicBezTo>
                  <a:lnTo>
                    <a:pt x="993" y="4198"/>
                  </a:lnTo>
                  <a:cubicBezTo>
                    <a:pt x="993" y="6389"/>
                    <a:pt x="2486" y="8138"/>
                    <a:pt x="4378" y="8466"/>
                  </a:cubicBezTo>
                  <a:lnTo>
                    <a:pt x="4378" y="9889"/>
                  </a:lnTo>
                  <a:lnTo>
                    <a:pt x="597" y="9889"/>
                  </a:lnTo>
                  <a:cubicBezTo>
                    <a:pt x="198" y="9889"/>
                    <a:pt x="0" y="10218"/>
                    <a:pt x="0" y="10546"/>
                  </a:cubicBezTo>
                  <a:cubicBezTo>
                    <a:pt x="0" y="10985"/>
                    <a:pt x="198" y="11313"/>
                    <a:pt x="597" y="11313"/>
                  </a:cubicBezTo>
                  <a:lnTo>
                    <a:pt x="4378" y="11313"/>
                  </a:lnTo>
                  <a:lnTo>
                    <a:pt x="4378" y="12737"/>
                  </a:lnTo>
                  <a:cubicBezTo>
                    <a:pt x="2486" y="13065"/>
                    <a:pt x="993" y="14814"/>
                    <a:pt x="993" y="17004"/>
                  </a:cubicBezTo>
                  <a:lnTo>
                    <a:pt x="993" y="17878"/>
                  </a:lnTo>
                  <a:cubicBezTo>
                    <a:pt x="993" y="18207"/>
                    <a:pt x="1292" y="18535"/>
                    <a:pt x="1590" y="18535"/>
                  </a:cubicBezTo>
                  <a:cubicBezTo>
                    <a:pt x="1990" y="18535"/>
                    <a:pt x="2288" y="18207"/>
                    <a:pt x="2288" y="17878"/>
                  </a:cubicBezTo>
                  <a:lnTo>
                    <a:pt x="2288" y="17004"/>
                  </a:lnTo>
                  <a:cubicBezTo>
                    <a:pt x="2288" y="15581"/>
                    <a:pt x="3184" y="14378"/>
                    <a:pt x="4378" y="14050"/>
                  </a:cubicBezTo>
                  <a:lnTo>
                    <a:pt x="4378" y="14485"/>
                  </a:lnTo>
                  <a:cubicBezTo>
                    <a:pt x="4378" y="18424"/>
                    <a:pt x="7267" y="21600"/>
                    <a:pt x="10750" y="21600"/>
                  </a:cubicBezTo>
                  <a:cubicBezTo>
                    <a:pt x="14333" y="21600"/>
                    <a:pt x="17218" y="18424"/>
                    <a:pt x="17218" y="14485"/>
                  </a:cubicBezTo>
                  <a:lnTo>
                    <a:pt x="17218" y="14050"/>
                  </a:lnTo>
                  <a:cubicBezTo>
                    <a:pt x="18413" y="14378"/>
                    <a:pt x="19312" y="15581"/>
                    <a:pt x="19312" y="17004"/>
                  </a:cubicBezTo>
                  <a:lnTo>
                    <a:pt x="19312" y="17878"/>
                  </a:lnTo>
                  <a:cubicBezTo>
                    <a:pt x="19312" y="18207"/>
                    <a:pt x="19610" y="18535"/>
                    <a:pt x="19909" y="18535"/>
                  </a:cubicBezTo>
                  <a:cubicBezTo>
                    <a:pt x="20305" y="18535"/>
                    <a:pt x="20604" y="18207"/>
                    <a:pt x="20604" y="17878"/>
                  </a:cubicBezTo>
                  <a:lnTo>
                    <a:pt x="20604" y="17004"/>
                  </a:lnTo>
                  <a:cubicBezTo>
                    <a:pt x="20604" y="14814"/>
                    <a:pt x="19111" y="13065"/>
                    <a:pt x="17218" y="12737"/>
                  </a:cubicBezTo>
                  <a:lnTo>
                    <a:pt x="17218" y="11313"/>
                  </a:lnTo>
                  <a:lnTo>
                    <a:pt x="21003" y="11313"/>
                  </a:lnTo>
                  <a:cubicBezTo>
                    <a:pt x="21301" y="11313"/>
                    <a:pt x="21600" y="10985"/>
                    <a:pt x="21600" y="10546"/>
                  </a:cubicBezTo>
                  <a:cubicBezTo>
                    <a:pt x="21600" y="10218"/>
                    <a:pt x="21301" y="9889"/>
                    <a:pt x="21003" y="9889"/>
                  </a:cubicBezTo>
                  <a:lnTo>
                    <a:pt x="17218" y="9889"/>
                  </a:lnTo>
                  <a:lnTo>
                    <a:pt x="17218" y="8466"/>
                  </a:lnTo>
                  <a:cubicBezTo>
                    <a:pt x="19111" y="8138"/>
                    <a:pt x="20604" y="6389"/>
                    <a:pt x="20604" y="4198"/>
                  </a:cubicBezTo>
                  <a:lnTo>
                    <a:pt x="20604" y="3324"/>
                  </a:lnTo>
                  <a:cubicBezTo>
                    <a:pt x="20604" y="2885"/>
                    <a:pt x="20305" y="2557"/>
                    <a:pt x="19909" y="2557"/>
                  </a:cubicBezTo>
                  <a:cubicBezTo>
                    <a:pt x="19610" y="2557"/>
                    <a:pt x="19312" y="2885"/>
                    <a:pt x="19312" y="3324"/>
                  </a:cubicBezTo>
                  <a:lnTo>
                    <a:pt x="19312" y="4198"/>
                  </a:lnTo>
                  <a:cubicBezTo>
                    <a:pt x="19312" y="5622"/>
                    <a:pt x="18413" y="6825"/>
                    <a:pt x="17218" y="7046"/>
                  </a:cubicBezTo>
                  <a:lnTo>
                    <a:pt x="17218" y="6496"/>
                  </a:lnTo>
                  <a:cubicBezTo>
                    <a:pt x="17218" y="5840"/>
                    <a:pt x="16722" y="5294"/>
                    <a:pt x="16225" y="5294"/>
                  </a:cubicBezTo>
                  <a:lnTo>
                    <a:pt x="15527" y="5294"/>
                  </a:lnTo>
                  <a:lnTo>
                    <a:pt x="15527" y="5076"/>
                  </a:lnTo>
                  <a:cubicBezTo>
                    <a:pt x="15527" y="3652"/>
                    <a:pt x="14632" y="2450"/>
                    <a:pt x="13337" y="2122"/>
                  </a:cubicBezTo>
                  <a:lnTo>
                    <a:pt x="13836" y="1026"/>
                  </a:lnTo>
                  <a:cubicBezTo>
                    <a:pt x="13934" y="698"/>
                    <a:pt x="13836" y="259"/>
                    <a:pt x="13538" y="41"/>
                  </a:cubicBezTo>
                  <a:cubicBezTo>
                    <a:pt x="13465" y="14"/>
                    <a:pt x="13390" y="0"/>
                    <a:pt x="13315" y="0"/>
                  </a:cubicBezTo>
                  <a:cubicBezTo>
                    <a:pt x="13066" y="0"/>
                    <a:pt x="12818" y="145"/>
                    <a:pt x="12739" y="480"/>
                  </a:cubicBezTo>
                  <a:lnTo>
                    <a:pt x="12045" y="2122"/>
                  </a:lnTo>
                  <a:lnTo>
                    <a:pt x="9555" y="2122"/>
                  </a:lnTo>
                  <a:lnTo>
                    <a:pt x="8858" y="480"/>
                  </a:lnTo>
                  <a:cubicBezTo>
                    <a:pt x="8782" y="145"/>
                    <a:pt x="8531" y="0"/>
                    <a:pt x="828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174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66"/>
          <p:cNvSpPr txBox="1"/>
          <p:nvPr/>
        </p:nvSpPr>
        <p:spPr>
          <a:xfrm>
            <a:off x="1297583" y="1612117"/>
            <a:ext cx="6142308" cy="3647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212529"/>
              </a:buClr>
              <a:buSzPts val="2100"/>
              <a:buFont typeface="Arimo"/>
              <a:buNone/>
            </a:pPr>
            <a:r>
              <a:rPr lang="en-US" sz="2100" b="0" i="0" u="none" strike="noStrike" cap="none" dirty="0" err="1">
                <a:solidFill>
                  <a:srgbClr val="212529"/>
                </a:solidFill>
                <a:latin typeface="Arimo"/>
                <a:ea typeface="Arimo"/>
                <a:cs typeface="Arimo"/>
                <a:sym typeface="Arimo"/>
              </a:rPr>
              <a:t>gradient_booster</a:t>
            </a:r>
            <a:r>
              <a:rPr lang="en-US" sz="2100" b="0" i="0" u="none" strike="noStrike" cap="none" dirty="0">
                <a:solidFill>
                  <a:srgbClr val="212529"/>
                </a:solidFill>
                <a:latin typeface="Arimo"/>
                <a:ea typeface="Arimo"/>
                <a:cs typeface="Arimo"/>
                <a:sym typeface="Arimo"/>
              </a:rPr>
              <a:t> = </a:t>
            </a:r>
            <a:r>
              <a:rPr lang="en-US" sz="2100" b="0" i="0" u="none" strike="noStrike" cap="none" dirty="0" err="1">
                <a:solidFill>
                  <a:srgbClr val="212529"/>
                </a:solidFill>
                <a:latin typeface="Arimo"/>
                <a:ea typeface="Arimo"/>
                <a:cs typeface="Arimo"/>
                <a:sym typeface="Arimo"/>
              </a:rPr>
              <a:t>GradientBoostingClassifier</a:t>
            </a:r>
            <a:r>
              <a:rPr lang="en-US" sz="2100" b="0" i="0" u="none" strike="noStrike" cap="none" dirty="0">
                <a:solidFill>
                  <a:srgbClr val="212529"/>
                </a:solidFill>
                <a:latin typeface="Arimo"/>
                <a:ea typeface="Arimo"/>
                <a:cs typeface="Arimo"/>
                <a:sym typeface="Arimo"/>
              </a:rPr>
              <a:t>(*, loss='deviance', </a:t>
            </a:r>
            <a:r>
              <a:rPr lang="en-US" sz="2100" b="0" i="0" u="none" strike="noStrike" cap="none" dirty="0" err="1">
                <a:solidFill>
                  <a:srgbClr val="00B050"/>
                </a:solidFill>
                <a:latin typeface="Arimo"/>
                <a:ea typeface="Arimo"/>
                <a:cs typeface="Arimo"/>
                <a:sym typeface="Arimo"/>
              </a:rPr>
              <a:t>learning_rate</a:t>
            </a:r>
            <a:r>
              <a:rPr lang="en-US" sz="2100" b="0" i="0" u="none" strike="noStrike" cap="none" dirty="0">
                <a:solidFill>
                  <a:srgbClr val="00B050"/>
                </a:solidFill>
                <a:latin typeface="Arimo"/>
                <a:ea typeface="Arimo"/>
                <a:cs typeface="Arimo"/>
                <a:sym typeface="Arimo"/>
              </a:rPr>
              <a:t>=0.1, </a:t>
            </a:r>
            <a:r>
              <a:rPr lang="en-US" sz="2100" b="0" i="0" u="none" strike="noStrike" cap="none" dirty="0" err="1">
                <a:solidFill>
                  <a:srgbClr val="00B050"/>
                </a:solidFill>
                <a:latin typeface="Arimo"/>
                <a:ea typeface="Arimo"/>
                <a:cs typeface="Arimo"/>
                <a:sym typeface="Arimo"/>
              </a:rPr>
              <a:t>n_estimators</a:t>
            </a:r>
            <a:r>
              <a:rPr lang="en-US" sz="2100" b="0" i="0" u="none" strike="noStrike" cap="none" dirty="0">
                <a:solidFill>
                  <a:srgbClr val="00B050"/>
                </a:solidFill>
                <a:latin typeface="Arimo"/>
                <a:ea typeface="Arimo"/>
                <a:cs typeface="Arimo"/>
                <a:sym typeface="Arimo"/>
              </a:rPr>
              <a:t>=200</a:t>
            </a:r>
            <a:r>
              <a:rPr lang="en-US" sz="2100" b="0" i="0" u="none" strike="noStrike" cap="none" dirty="0">
                <a:solidFill>
                  <a:srgbClr val="212529"/>
                </a:solidFill>
                <a:latin typeface="Arimo"/>
                <a:ea typeface="Arimo"/>
                <a:cs typeface="Arimo"/>
                <a:sym typeface="Arimo"/>
              </a:rPr>
              <a:t>, subsample=1.0, criterion='</a:t>
            </a:r>
            <a:r>
              <a:rPr lang="en-US" sz="2100" b="0" i="0" u="none" strike="noStrike" cap="none" dirty="0" err="1">
                <a:solidFill>
                  <a:srgbClr val="212529"/>
                </a:solidFill>
                <a:latin typeface="Arimo"/>
                <a:ea typeface="Arimo"/>
                <a:cs typeface="Arimo"/>
                <a:sym typeface="Arimo"/>
              </a:rPr>
              <a:t>friedman_mse</a:t>
            </a:r>
            <a:r>
              <a:rPr lang="en-US" sz="2100" b="0" i="0" u="none" strike="noStrike" cap="none" dirty="0">
                <a:solidFill>
                  <a:srgbClr val="212529"/>
                </a:solidFill>
                <a:latin typeface="Arimo"/>
                <a:ea typeface="Arimo"/>
                <a:cs typeface="Arimo"/>
                <a:sym typeface="Arimo"/>
              </a:rPr>
              <a:t>', </a:t>
            </a:r>
            <a:r>
              <a:rPr lang="en-US" sz="2100" b="0" i="0" u="none" strike="noStrike" cap="none" dirty="0" err="1">
                <a:solidFill>
                  <a:srgbClr val="212529"/>
                </a:solidFill>
                <a:latin typeface="Arimo"/>
                <a:ea typeface="Arimo"/>
                <a:cs typeface="Arimo"/>
                <a:sym typeface="Arimo"/>
              </a:rPr>
              <a:t>min_samples_split</a:t>
            </a:r>
            <a:r>
              <a:rPr lang="en-US" sz="2100" b="0" i="0" u="none" strike="noStrike" cap="none" dirty="0">
                <a:solidFill>
                  <a:srgbClr val="212529"/>
                </a:solidFill>
                <a:latin typeface="Arimo"/>
                <a:ea typeface="Arimo"/>
                <a:cs typeface="Arimo"/>
                <a:sym typeface="Arimo"/>
              </a:rPr>
              <a:t>=2, </a:t>
            </a:r>
            <a:r>
              <a:rPr lang="en-US" sz="2100" b="0" i="0" u="none" strike="noStrike" cap="none" dirty="0" err="1">
                <a:solidFill>
                  <a:srgbClr val="212529"/>
                </a:solidFill>
                <a:latin typeface="Arimo"/>
                <a:ea typeface="Arimo"/>
                <a:cs typeface="Arimo"/>
                <a:sym typeface="Arimo"/>
              </a:rPr>
              <a:t>min_samples_leaf</a:t>
            </a:r>
            <a:r>
              <a:rPr lang="en-US" sz="2100" b="0" i="0" u="none" strike="noStrike" cap="none" dirty="0">
                <a:solidFill>
                  <a:srgbClr val="212529"/>
                </a:solidFill>
                <a:latin typeface="Arimo"/>
                <a:ea typeface="Arimo"/>
                <a:cs typeface="Arimo"/>
                <a:sym typeface="Arimo"/>
              </a:rPr>
              <a:t>=1, </a:t>
            </a:r>
            <a:r>
              <a:rPr lang="en-US" sz="2100" b="0" i="0" u="none" strike="noStrike" cap="none" dirty="0" err="1">
                <a:solidFill>
                  <a:srgbClr val="212529"/>
                </a:solidFill>
                <a:latin typeface="Arimo"/>
                <a:ea typeface="Arimo"/>
                <a:cs typeface="Arimo"/>
                <a:sym typeface="Arimo"/>
              </a:rPr>
              <a:t>min_weight_fraction_leaf</a:t>
            </a:r>
            <a:r>
              <a:rPr lang="en-US" sz="2100" b="0" i="0" u="none" strike="noStrike" cap="none" dirty="0">
                <a:solidFill>
                  <a:srgbClr val="212529"/>
                </a:solidFill>
                <a:latin typeface="Arimo"/>
                <a:ea typeface="Arimo"/>
                <a:cs typeface="Arimo"/>
                <a:sym typeface="Arimo"/>
              </a:rPr>
              <a:t>=0.0, </a:t>
            </a:r>
            <a:r>
              <a:rPr lang="en-US" sz="2100" b="0" i="0" u="none" strike="noStrike" cap="none" dirty="0" err="1">
                <a:solidFill>
                  <a:srgbClr val="00B050"/>
                </a:solidFill>
                <a:latin typeface="Arimo"/>
                <a:ea typeface="Arimo"/>
                <a:cs typeface="Arimo"/>
                <a:sym typeface="Arimo"/>
              </a:rPr>
              <a:t>max_depth</a:t>
            </a:r>
            <a:r>
              <a:rPr lang="en-US" sz="2100" b="0" i="0" u="none" strike="noStrike" cap="none" dirty="0">
                <a:solidFill>
                  <a:srgbClr val="00B050"/>
                </a:solidFill>
                <a:latin typeface="Arimo"/>
                <a:ea typeface="Arimo"/>
                <a:cs typeface="Arimo"/>
                <a:sym typeface="Arimo"/>
              </a:rPr>
              <a:t>=7</a:t>
            </a:r>
            <a:r>
              <a:rPr lang="en-US" sz="2100" b="0" i="0" u="none" strike="noStrike" cap="none" dirty="0">
                <a:solidFill>
                  <a:srgbClr val="212529"/>
                </a:solidFill>
                <a:latin typeface="Arimo"/>
                <a:ea typeface="Arimo"/>
                <a:cs typeface="Arimo"/>
                <a:sym typeface="Arimo"/>
              </a:rPr>
              <a:t>, </a:t>
            </a:r>
            <a:r>
              <a:rPr lang="en-US" sz="2100" b="0" i="0" u="none" strike="noStrike" cap="none" dirty="0" err="1">
                <a:solidFill>
                  <a:srgbClr val="212529"/>
                </a:solidFill>
                <a:latin typeface="Arimo"/>
                <a:ea typeface="Arimo"/>
                <a:cs typeface="Arimo"/>
                <a:sym typeface="Arimo"/>
              </a:rPr>
              <a:t>min_impurity_decrease</a:t>
            </a:r>
            <a:r>
              <a:rPr lang="en-US" sz="2100" b="0" i="0" u="none" strike="noStrike" cap="none" dirty="0">
                <a:solidFill>
                  <a:srgbClr val="212529"/>
                </a:solidFill>
                <a:latin typeface="Arimo"/>
                <a:ea typeface="Arimo"/>
                <a:cs typeface="Arimo"/>
                <a:sym typeface="Arimo"/>
              </a:rPr>
              <a:t>=0.0, </a:t>
            </a:r>
            <a:r>
              <a:rPr lang="en-US" sz="2100" b="0" i="0" u="none" strike="noStrike" cap="none" dirty="0" err="1">
                <a:solidFill>
                  <a:srgbClr val="212529"/>
                </a:solidFill>
                <a:latin typeface="Arimo"/>
                <a:ea typeface="Arimo"/>
                <a:cs typeface="Arimo"/>
                <a:sym typeface="Arimo"/>
              </a:rPr>
              <a:t>init</a:t>
            </a:r>
            <a:r>
              <a:rPr lang="en-US" sz="2100" b="0" i="0" u="none" strike="noStrike" cap="none" dirty="0">
                <a:solidFill>
                  <a:srgbClr val="212529"/>
                </a:solidFill>
                <a:latin typeface="Arimo"/>
                <a:ea typeface="Arimo"/>
                <a:cs typeface="Arimo"/>
                <a:sym typeface="Arimo"/>
              </a:rPr>
              <a:t>=None, </a:t>
            </a:r>
            <a:r>
              <a:rPr lang="en-US" sz="2100" b="0" i="0" u="none" strike="noStrike" cap="none" dirty="0" err="1">
                <a:solidFill>
                  <a:srgbClr val="212529"/>
                </a:solidFill>
                <a:latin typeface="Arimo"/>
                <a:ea typeface="Arimo"/>
                <a:cs typeface="Arimo"/>
                <a:sym typeface="Arimo"/>
              </a:rPr>
              <a:t>random_state</a:t>
            </a:r>
            <a:r>
              <a:rPr lang="en-US" sz="2100" b="0" i="0" u="none" strike="noStrike" cap="none" dirty="0">
                <a:solidFill>
                  <a:srgbClr val="212529"/>
                </a:solidFill>
                <a:latin typeface="Arimo"/>
                <a:ea typeface="Arimo"/>
                <a:cs typeface="Arimo"/>
                <a:sym typeface="Arimo"/>
              </a:rPr>
              <a:t>=None, </a:t>
            </a:r>
            <a:r>
              <a:rPr lang="en-US" sz="2100" b="0" i="0" u="none" strike="noStrike" cap="none" dirty="0" err="1">
                <a:solidFill>
                  <a:srgbClr val="212529"/>
                </a:solidFill>
                <a:latin typeface="Arimo"/>
                <a:ea typeface="Arimo"/>
                <a:cs typeface="Arimo"/>
                <a:sym typeface="Arimo"/>
              </a:rPr>
              <a:t>max_features</a:t>
            </a:r>
            <a:r>
              <a:rPr lang="en-US" sz="2100" b="0" i="0" u="none" strike="noStrike" cap="none" dirty="0">
                <a:solidFill>
                  <a:srgbClr val="212529"/>
                </a:solidFill>
                <a:latin typeface="Arimo"/>
                <a:ea typeface="Arimo"/>
                <a:cs typeface="Arimo"/>
                <a:sym typeface="Arimo"/>
              </a:rPr>
              <a:t>=None, verbose=0, </a:t>
            </a:r>
            <a:r>
              <a:rPr lang="en-US" sz="2100" b="0" i="0" u="none" strike="noStrike" cap="none" dirty="0" err="1">
                <a:solidFill>
                  <a:srgbClr val="212529"/>
                </a:solidFill>
                <a:latin typeface="Arimo"/>
                <a:ea typeface="Arimo"/>
                <a:cs typeface="Arimo"/>
                <a:sym typeface="Arimo"/>
              </a:rPr>
              <a:t>max_leaf_nodes</a:t>
            </a:r>
            <a:r>
              <a:rPr lang="en-US" sz="2100" b="0" i="0" u="none" strike="noStrike" cap="none" dirty="0">
                <a:solidFill>
                  <a:srgbClr val="212529"/>
                </a:solidFill>
                <a:latin typeface="Arimo"/>
                <a:ea typeface="Arimo"/>
                <a:cs typeface="Arimo"/>
                <a:sym typeface="Arimo"/>
              </a:rPr>
              <a:t>=None, </a:t>
            </a:r>
            <a:r>
              <a:rPr lang="en-US" sz="2100" b="0" i="0" u="none" strike="noStrike" cap="none" dirty="0" err="1">
                <a:solidFill>
                  <a:srgbClr val="212529"/>
                </a:solidFill>
                <a:latin typeface="Arimo"/>
                <a:ea typeface="Arimo"/>
                <a:cs typeface="Arimo"/>
                <a:sym typeface="Arimo"/>
              </a:rPr>
              <a:t>warm_start</a:t>
            </a:r>
            <a:r>
              <a:rPr lang="en-US" sz="2100" b="0" i="0" u="none" strike="noStrike" cap="none" dirty="0">
                <a:solidFill>
                  <a:srgbClr val="212529"/>
                </a:solidFill>
                <a:latin typeface="Arimo"/>
                <a:ea typeface="Arimo"/>
                <a:cs typeface="Arimo"/>
                <a:sym typeface="Arimo"/>
              </a:rPr>
              <a:t>=False, </a:t>
            </a:r>
            <a:r>
              <a:rPr lang="en-US" sz="2100" b="0" i="0" u="none" strike="noStrike" cap="none" dirty="0" err="1">
                <a:solidFill>
                  <a:srgbClr val="212529"/>
                </a:solidFill>
                <a:latin typeface="Arimo"/>
                <a:ea typeface="Arimo"/>
                <a:cs typeface="Arimo"/>
                <a:sym typeface="Arimo"/>
              </a:rPr>
              <a:t>validation_fraction</a:t>
            </a:r>
            <a:r>
              <a:rPr lang="en-US" sz="2100" b="0" i="0" u="none" strike="noStrike" cap="none" dirty="0">
                <a:solidFill>
                  <a:srgbClr val="212529"/>
                </a:solidFill>
                <a:latin typeface="Arimo"/>
                <a:ea typeface="Arimo"/>
                <a:cs typeface="Arimo"/>
                <a:sym typeface="Arimo"/>
              </a:rPr>
              <a:t>=0.1, </a:t>
            </a:r>
            <a:r>
              <a:rPr lang="en-US" sz="2100" b="0" i="0" u="none" strike="noStrike" cap="none" dirty="0" err="1">
                <a:solidFill>
                  <a:srgbClr val="212529"/>
                </a:solidFill>
                <a:latin typeface="Arimo"/>
                <a:ea typeface="Arimo"/>
                <a:cs typeface="Arimo"/>
                <a:sym typeface="Arimo"/>
              </a:rPr>
              <a:t>n_iter_no_change</a:t>
            </a:r>
            <a:r>
              <a:rPr lang="en-US" sz="2100" b="0" i="0" u="none" strike="noStrike" cap="none" dirty="0">
                <a:solidFill>
                  <a:srgbClr val="212529"/>
                </a:solidFill>
                <a:latin typeface="Arimo"/>
                <a:ea typeface="Arimo"/>
                <a:cs typeface="Arimo"/>
                <a:sym typeface="Arimo"/>
              </a:rPr>
              <a:t>=None, </a:t>
            </a:r>
            <a:r>
              <a:rPr lang="en-US" sz="2100" b="0" i="0" u="none" strike="noStrike" cap="none" dirty="0" err="1">
                <a:solidFill>
                  <a:srgbClr val="212529"/>
                </a:solidFill>
                <a:latin typeface="Arimo"/>
                <a:ea typeface="Arimo"/>
                <a:cs typeface="Arimo"/>
                <a:sym typeface="Arimo"/>
              </a:rPr>
              <a:t>tol</a:t>
            </a:r>
            <a:r>
              <a:rPr lang="en-US" sz="2100" b="0" i="0" u="none" strike="noStrike" cap="none" dirty="0">
                <a:solidFill>
                  <a:srgbClr val="212529"/>
                </a:solidFill>
                <a:latin typeface="Arimo"/>
                <a:ea typeface="Arimo"/>
                <a:cs typeface="Arimo"/>
                <a:sym typeface="Arimo"/>
              </a:rPr>
              <a:t>=0.0001, </a:t>
            </a:r>
            <a:r>
              <a:rPr lang="en-US" sz="2100" b="0" i="0" u="none" strike="noStrike" cap="none" dirty="0" err="1">
                <a:solidFill>
                  <a:srgbClr val="212529"/>
                </a:solidFill>
                <a:latin typeface="Arimo"/>
                <a:ea typeface="Arimo"/>
                <a:cs typeface="Arimo"/>
                <a:sym typeface="Arimo"/>
              </a:rPr>
              <a:t>ccp_alpha</a:t>
            </a:r>
            <a:r>
              <a:rPr lang="en-US" sz="2100" b="0" i="0" u="none" strike="noStrike" cap="none" dirty="0">
                <a:solidFill>
                  <a:srgbClr val="212529"/>
                </a:solidFill>
                <a:latin typeface="Arimo"/>
                <a:ea typeface="Arimo"/>
                <a:cs typeface="Arimo"/>
                <a:sym typeface="Arimo"/>
              </a:rPr>
              <a:t>=0.0)</a:t>
            </a:r>
            <a:endParaRPr dirty="0"/>
          </a:p>
        </p:txBody>
      </p:sp>
      <p:sp>
        <p:nvSpPr>
          <p:cNvPr id="1458" name="Google Shape;1458;p66"/>
          <p:cNvSpPr txBox="1"/>
          <p:nvPr/>
        </p:nvSpPr>
        <p:spPr>
          <a:xfrm>
            <a:off x="576307" y="507396"/>
            <a:ext cx="5471201" cy="4000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en-US" sz="2000" b="0" i="0" u="none" strike="noStrike" cap="none" dirty="0">
                <a:solidFill>
                  <a:srgbClr val="000000"/>
                </a:solidFill>
                <a:latin typeface="Arimo"/>
                <a:ea typeface="Arimo"/>
                <a:cs typeface="Arimo"/>
                <a:sym typeface="Arimo"/>
              </a:rPr>
              <a:t>Gradient Boosting Decision Tree(GBDT):</a:t>
            </a:r>
            <a:endParaRPr sz="1800" dirty="0"/>
          </a:p>
        </p:txBody>
      </p:sp>
      <p:pic>
        <p:nvPicPr>
          <p:cNvPr id="4" name="圖片 3"/>
          <p:cNvPicPr/>
          <p:nvPr/>
        </p:nvPicPr>
        <p:blipFill>
          <a:blip r:embed="rId3">
            <a:extLst>
              <a:ext uri="{28A0092B-C50C-407E-A947-70E740481C1C}">
                <a14:useLocalDpi xmlns:a14="http://schemas.microsoft.com/office/drawing/2010/main" val="0"/>
              </a:ext>
            </a:extLst>
          </a:blip>
          <a:stretch>
            <a:fillRect/>
          </a:stretch>
        </p:blipFill>
        <p:spPr>
          <a:xfrm>
            <a:off x="1171892" y="997700"/>
            <a:ext cx="6267999" cy="6144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pic>
        <p:nvPicPr>
          <p:cNvPr id="4" name="image33.png">
            <a:extLst>
              <a:ext uri="{FF2B5EF4-FFF2-40B4-BE49-F238E27FC236}">
                <a16:creationId xmlns:a16="http://schemas.microsoft.com/office/drawing/2014/main" id="{396E620F-3E81-4A98-8E61-9D87A05EA9CD}"/>
              </a:ext>
            </a:extLst>
          </p:cNvPr>
          <p:cNvPicPr/>
          <p:nvPr/>
        </p:nvPicPr>
        <p:blipFill>
          <a:blip r:embed="rId3"/>
          <a:srcRect/>
          <a:stretch>
            <a:fillRect/>
          </a:stretch>
        </p:blipFill>
        <p:spPr>
          <a:xfrm>
            <a:off x="1500846" y="1106026"/>
            <a:ext cx="4893027" cy="341773"/>
          </a:xfrm>
          <a:prstGeom prst="rect">
            <a:avLst/>
          </a:prstGeom>
          <a:ln/>
        </p:spPr>
      </p:pic>
      <p:sp>
        <p:nvSpPr>
          <p:cNvPr id="5" name="Google Shape;1457;p66">
            <a:extLst>
              <a:ext uri="{FF2B5EF4-FFF2-40B4-BE49-F238E27FC236}">
                <a16:creationId xmlns:a16="http://schemas.microsoft.com/office/drawing/2014/main" id="{07C11376-81B6-4189-BDB1-1C7C4F7A5657}"/>
              </a:ext>
            </a:extLst>
          </p:cNvPr>
          <p:cNvSpPr txBox="1"/>
          <p:nvPr/>
        </p:nvSpPr>
        <p:spPr>
          <a:xfrm>
            <a:off x="1500846" y="1837870"/>
            <a:ext cx="6142308" cy="2354450"/>
          </a:xfrm>
          <a:prstGeom prst="rect">
            <a:avLst/>
          </a:prstGeom>
          <a:noFill/>
          <a:ln>
            <a:noFill/>
          </a:ln>
        </p:spPr>
        <p:txBody>
          <a:bodyPr spcFirstLastPara="1" wrap="square" lIns="45700" tIns="45700" rIns="45700" bIns="45700" anchor="t" anchorCtr="0">
            <a:spAutoFit/>
          </a:bodyPr>
          <a:lstStyle/>
          <a:p>
            <a:pPr lvl="0">
              <a:buClr>
                <a:srgbClr val="212529"/>
              </a:buClr>
              <a:buSzPts val="2100"/>
            </a:pPr>
            <a:r>
              <a:rPr lang="en-US" sz="2100" dirty="0">
                <a:solidFill>
                  <a:srgbClr val="212529"/>
                </a:solidFill>
                <a:latin typeface="Arimo"/>
                <a:ea typeface="Arimo"/>
                <a:cs typeface="Arimo"/>
                <a:sym typeface="Arimo"/>
              </a:rPr>
              <a:t>model=</a:t>
            </a:r>
          </a:p>
          <a:p>
            <a:pPr lvl="0">
              <a:buClr>
                <a:srgbClr val="212529"/>
              </a:buClr>
              <a:buSzPts val="2100"/>
            </a:pPr>
            <a:r>
              <a:rPr lang="en-US" sz="2100" dirty="0" err="1">
                <a:solidFill>
                  <a:srgbClr val="212529"/>
                </a:solidFill>
                <a:latin typeface="Arimo"/>
                <a:ea typeface="Arimo"/>
                <a:cs typeface="Arimo"/>
                <a:sym typeface="Arimo"/>
              </a:rPr>
              <a:t>LogisticRegression</a:t>
            </a:r>
            <a:r>
              <a:rPr lang="en-US" sz="2100" dirty="0">
                <a:solidFill>
                  <a:srgbClr val="212529"/>
                </a:solidFill>
                <a:latin typeface="Arimo"/>
                <a:ea typeface="Arimo"/>
                <a:cs typeface="Arimo"/>
                <a:sym typeface="Arimo"/>
              </a:rPr>
              <a:t>(</a:t>
            </a:r>
            <a:r>
              <a:rPr lang="en-US" sz="2100" dirty="0">
                <a:solidFill>
                  <a:srgbClr val="FF0000"/>
                </a:solidFill>
                <a:latin typeface="Arimo"/>
                <a:ea typeface="Arimo"/>
                <a:cs typeface="Arimo"/>
                <a:sym typeface="Arimo"/>
              </a:rPr>
              <a:t>penalty</a:t>
            </a:r>
            <a:r>
              <a:rPr lang="en-US" sz="2100" dirty="0">
                <a:solidFill>
                  <a:srgbClr val="212529"/>
                </a:solidFill>
                <a:latin typeface="Arimo"/>
                <a:ea typeface="Arimo"/>
                <a:cs typeface="Arimo"/>
                <a:sym typeface="Arimo"/>
              </a:rPr>
              <a:t>='l2', *, dual=False, </a:t>
            </a:r>
            <a:r>
              <a:rPr lang="en-US" sz="2100" dirty="0" err="1">
                <a:solidFill>
                  <a:srgbClr val="212529"/>
                </a:solidFill>
                <a:latin typeface="Arimo"/>
                <a:ea typeface="Arimo"/>
                <a:cs typeface="Arimo"/>
                <a:sym typeface="Arimo"/>
              </a:rPr>
              <a:t>tol</a:t>
            </a:r>
            <a:r>
              <a:rPr lang="en-US" sz="2100" dirty="0">
                <a:solidFill>
                  <a:srgbClr val="212529"/>
                </a:solidFill>
                <a:latin typeface="Arimo"/>
                <a:ea typeface="Arimo"/>
                <a:cs typeface="Arimo"/>
                <a:sym typeface="Arimo"/>
              </a:rPr>
              <a:t>=0.0001, C=1.0, </a:t>
            </a:r>
            <a:r>
              <a:rPr lang="en-US" sz="2100" dirty="0" err="1">
                <a:solidFill>
                  <a:srgbClr val="212529"/>
                </a:solidFill>
                <a:latin typeface="Arimo"/>
                <a:ea typeface="Arimo"/>
                <a:cs typeface="Arimo"/>
                <a:sym typeface="Arimo"/>
              </a:rPr>
              <a:t>fit_intercept</a:t>
            </a:r>
            <a:r>
              <a:rPr lang="en-US" sz="2100" dirty="0">
                <a:solidFill>
                  <a:srgbClr val="212529"/>
                </a:solidFill>
                <a:latin typeface="Arimo"/>
                <a:ea typeface="Arimo"/>
                <a:cs typeface="Arimo"/>
                <a:sym typeface="Arimo"/>
              </a:rPr>
              <a:t>=True, </a:t>
            </a:r>
            <a:r>
              <a:rPr lang="en-US" sz="2100" dirty="0" err="1">
                <a:solidFill>
                  <a:srgbClr val="212529"/>
                </a:solidFill>
                <a:latin typeface="Arimo"/>
                <a:ea typeface="Arimo"/>
                <a:cs typeface="Arimo"/>
                <a:sym typeface="Arimo"/>
              </a:rPr>
              <a:t>intercept_scaling</a:t>
            </a:r>
            <a:r>
              <a:rPr lang="en-US" sz="2100" dirty="0">
                <a:solidFill>
                  <a:srgbClr val="212529"/>
                </a:solidFill>
                <a:latin typeface="Arimo"/>
                <a:ea typeface="Arimo"/>
                <a:cs typeface="Arimo"/>
                <a:sym typeface="Arimo"/>
              </a:rPr>
              <a:t>=1, </a:t>
            </a:r>
            <a:r>
              <a:rPr lang="en-US" sz="2100" dirty="0" err="1">
                <a:solidFill>
                  <a:srgbClr val="212529"/>
                </a:solidFill>
                <a:latin typeface="Arimo"/>
                <a:ea typeface="Arimo"/>
                <a:cs typeface="Arimo"/>
                <a:sym typeface="Arimo"/>
              </a:rPr>
              <a:t>class_weight</a:t>
            </a:r>
            <a:r>
              <a:rPr lang="en-US" sz="2100" dirty="0">
                <a:solidFill>
                  <a:srgbClr val="212529"/>
                </a:solidFill>
                <a:latin typeface="Arimo"/>
                <a:ea typeface="Arimo"/>
                <a:cs typeface="Arimo"/>
                <a:sym typeface="Arimo"/>
              </a:rPr>
              <a:t>=None, </a:t>
            </a:r>
            <a:r>
              <a:rPr lang="en-US" sz="2100" dirty="0" err="1">
                <a:solidFill>
                  <a:srgbClr val="212529"/>
                </a:solidFill>
                <a:latin typeface="Arimo"/>
                <a:ea typeface="Arimo"/>
                <a:cs typeface="Arimo"/>
                <a:sym typeface="Arimo"/>
              </a:rPr>
              <a:t>random_state</a:t>
            </a:r>
            <a:r>
              <a:rPr lang="en-US" sz="2100" dirty="0">
                <a:solidFill>
                  <a:srgbClr val="212529"/>
                </a:solidFill>
                <a:latin typeface="Arimo"/>
                <a:ea typeface="Arimo"/>
                <a:cs typeface="Arimo"/>
                <a:sym typeface="Arimo"/>
              </a:rPr>
              <a:t>=None, solver='</a:t>
            </a:r>
            <a:r>
              <a:rPr lang="en-US" sz="2100" dirty="0" err="1">
                <a:solidFill>
                  <a:srgbClr val="212529"/>
                </a:solidFill>
                <a:latin typeface="Arimo"/>
                <a:ea typeface="Arimo"/>
                <a:cs typeface="Arimo"/>
                <a:sym typeface="Arimo"/>
              </a:rPr>
              <a:t>lbfgs</a:t>
            </a:r>
            <a:r>
              <a:rPr lang="en-US" sz="2100" dirty="0">
                <a:solidFill>
                  <a:srgbClr val="212529"/>
                </a:solidFill>
                <a:latin typeface="Arimo"/>
                <a:ea typeface="Arimo"/>
                <a:cs typeface="Arimo"/>
                <a:sym typeface="Arimo"/>
              </a:rPr>
              <a:t>', </a:t>
            </a:r>
            <a:r>
              <a:rPr lang="en-US" sz="2100" dirty="0" err="1">
                <a:solidFill>
                  <a:srgbClr val="FF0000"/>
                </a:solidFill>
                <a:latin typeface="Arimo"/>
                <a:ea typeface="Arimo"/>
                <a:cs typeface="Arimo"/>
                <a:sym typeface="Arimo"/>
              </a:rPr>
              <a:t>max_iter</a:t>
            </a:r>
            <a:r>
              <a:rPr lang="en-US" sz="2100" dirty="0">
                <a:solidFill>
                  <a:srgbClr val="212529"/>
                </a:solidFill>
                <a:latin typeface="Arimo"/>
                <a:ea typeface="Arimo"/>
                <a:cs typeface="Arimo"/>
                <a:sym typeface="Arimo"/>
              </a:rPr>
              <a:t>=100, </a:t>
            </a:r>
            <a:r>
              <a:rPr lang="en-US" sz="2100" dirty="0" err="1">
                <a:solidFill>
                  <a:srgbClr val="212529"/>
                </a:solidFill>
                <a:latin typeface="Arimo"/>
                <a:ea typeface="Arimo"/>
                <a:cs typeface="Arimo"/>
                <a:sym typeface="Arimo"/>
              </a:rPr>
              <a:t>multi_class</a:t>
            </a:r>
            <a:r>
              <a:rPr lang="en-US" sz="2100" dirty="0">
                <a:solidFill>
                  <a:srgbClr val="212529"/>
                </a:solidFill>
                <a:latin typeface="Arimo"/>
                <a:ea typeface="Arimo"/>
                <a:cs typeface="Arimo"/>
                <a:sym typeface="Arimo"/>
              </a:rPr>
              <a:t>='auto', verbose=0, </a:t>
            </a:r>
            <a:r>
              <a:rPr lang="en-US" sz="2100" dirty="0" err="1">
                <a:solidFill>
                  <a:srgbClr val="212529"/>
                </a:solidFill>
                <a:latin typeface="Arimo"/>
                <a:ea typeface="Arimo"/>
                <a:cs typeface="Arimo"/>
                <a:sym typeface="Arimo"/>
              </a:rPr>
              <a:t>warm_start</a:t>
            </a:r>
            <a:r>
              <a:rPr lang="en-US" sz="2100" dirty="0">
                <a:solidFill>
                  <a:srgbClr val="212529"/>
                </a:solidFill>
                <a:latin typeface="Arimo"/>
                <a:ea typeface="Arimo"/>
                <a:cs typeface="Arimo"/>
                <a:sym typeface="Arimo"/>
              </a:rPr>
              <a:t>=False, </a:t>
            </a:r>
            <a:r>
              <a:rPr lang="en-US" sz="2100" dirty="0" err="1">
                <a:solidFill>
                  <a:srgbClr val="212529"/>
                </a:solidFill>
                <a:latin typeface="Arimo"/>
                <a:ea typeface="Arimo"/>
                <a:cs typeface="Arimo"/>
                <a:sym typeface="Arimo"/>
              </a:rPr>
              <a:t>n_jobs</a:t>
            </a:r>
            <a:r>
              <a:rPr lang="en-US" sz="2100" dirty="0">
                <a:solidFill>
                  <a:srgbClr val="212529"/>
                </a:solidFill>
                <a:latin typeface="Arimo"/>
                <a:ea typeface="Arimo"/>
                <a:cs typeface="Arimo"/>
                <a:sym typeface="Arimo"/>
              </a:rPr>
              <a:t>=None, l1_ratio=None)</a:t>
            </a:r>
            <a:endParaRPr dirty="0"/>
          </a:p>
        </p:txBody>
      </p:sp>
      <p:sp>
        <p:nvSpPr>
          <p:cNvPr id="6" name="Google Shape;1458;p66"/>
          <p:cNvSpPr txBox="1"/>
          <p:nvPr/>
        </p:nvSpPr>
        <p:spPr>
          <a:xfrm>
            <a:off x="576308" y="507396"/>
            <a:ext cx="4451984" cy="4000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600"/>
              <a:buFont typeface="Arimo"/>
              <a:buNone/>
            </a:pPr>
            <a:r>
              <a:rPr lang="zh-TW" altLang="en-US" sz="2000" dirty="0">
                <a:latin typeface="Arimo"/>
                <a:cs typeface="Arimo"/>
                <a:sym typeface="Arimo"/>
              </a:rPr>
              <a:t>羅吉斯回歸</a:t>
            </a:r>
            <a:r>
              <a:rPr lang="en-US" altLang="zh-TW" sz="2000" dirty="0">
                <a:latin typeface="Arimo"/>
                <a:cs typeface="Arimo"/>
                <a:sym typeface="Arimo"/>
              </a:rPr>
              <a:t>(Logistic Regression):</a:t>
            </a:r>
            <a:endParaRPr sz="1800" dirty="0"/>
          </a:p>
        </p:txBody>
      </p:sp>
    </p:spTree>
    <p:extLst>
      <p:ext uri="{BB962C8B-B14F-4D97-AF65-F5344CB8AC3E}">
        <p14:creationId xmlns:p14="http://schemas.microsoft.com/office/powerpoint/2010/main" val="3016343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67"/>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訓練資料、測試資料的結果</a:t>
            </a:r>
            <a:endParaRPr/>
          </a:p>
        </p:txBody>
      </p:sp>
      <p:sp>
        <p:nvSpPr>
          <p:cNvPr id="1464" name="Google Shape;1464;p67"/>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69" name="Google Shape;1469;p68" descr="Bowl of salad with fried rice, boiled eggs, and chopsticks"/>
          <p:cNvPicPr preferRelativeResize="0">
            <a:picLocks noGrp="1"/>
          </p:cNvPicPr>
          <p:nvPr>
            <p:ph type="pic" idx="2"/>
          </p:nvPr>
        </p:nvPicPr>
        <p:blipFill rotWithShape="1">
          <a:blip r:embed="rId3">
            <a:alphaModFix/>
          </a:blip>
          <a:srcRect t="811" b="810"/>
          <a:stretch/>
        </p:blipFill>
        <p:spPr>
          <a:xfrm>
            <a:off x="5910263" y="476250"/>
            <a:ext cx="2783794" cy="2028825"/>
          </a:xfrm>
          <a:prstGeom prst="rect">
            <a:avLst/>
          </a:prstGeom>
          <a:noFill/>
          <a:ln>
            <a:noFill/>
          </a:ln>
        </p:spPr>
      </p:pic>
      <p:pic>
        <p:nvPicPr>
          <p:cNvPr id="1470" name="Google Shape;1470;p68" descr="Bowl with salmon cakes, salad, and hummus "/>
          <p:cNvPicPr preferRelativeResize="0">
            <a:picLocks noGrp="1"/>
          </p:cNvPicPr>
          <p:nvPr>
            <p:ph type="pic" idx="3"/>
          </p:nvPr>
        </p:nvPicPr>
        <p:blipFill rotWithShape="1">
          <a:blip r:embed="rId4">
            <a:alphaModFix/>
          </a:blip>
          <a:srcRect l="1467" r="9430"/>
          <a:stretch/>
        </p:blipFill>
        <p:spPr>
          <a:xfrm>
            <a:off x="5910261" y="2676881"/>
            <a:ext cx="2783837" cy="2000996"/>
          </a:xfrm>
          <a:prstGeom prst="rect">
            <a:avLst/>
          </a:prstGeom>
          <a:noFill/>
          <a:ln>
            <a:noFill/>
          </a:ln>
        </p:spPr>
      </p:pic>
      <p:pic>
        <p:nvPicPr>
          <p:cNvPr id="1471" name="Google Shape;1471;p68" descr="Bowl of pappardelle pasta with parsley butter, roasted hazelnuts, and shaved parmesan cheese"/>
          <p:cNvPicPr preferRelativeResize="0">
            <a:picLocks noGrp="1"/>
          </p:cNvPicPr>
          <p:nvPr>
            <p:ph type="pic" idx="4"/>
          </p:nvPr>
        </p:nvPicPr>
        <p:blipFill rotWithShape="1">
          <a:blip r:embed="rId5">
            <a:alphaModFix/>
          </a:blip>
          <a:srcRect/>
          <a:stretch/>
        </p:blipFill>
        <p:spPr>
          <a:xfrm>
            <a:off x="454199" y="626733"/>
            <a:ext cx="5313189" cy="3915425"/>
          </a:xfrm>
          <a:prstGeom prst="rect">
            <a:avLst/>
          </a:prstGeom>
          <a:noFill/>
          <a:ln>
            <a:noFill/>
          </a:ln>
        </p:spPr>
      </p:pic>
      <p:sp>
        <p:nvSpPr>
          <p:cNvPr id="1472" name="Google Shape;1472;p68"/>
          <p:cNvSpPr txBox="1">
            <a:spLocks noGrp="1"/>
          </p:cNvSpPr>
          <p:nvPr>
            <p:ph type="title" idx="4294967295"/>
          </p:nvPr>
        </p:nvSpPr>
        <p:spPr>
          <a:xfrm>
            <a:off x="452437" y="84905"/>
            <a:ext cx="8239126" cy="418659"/>
          </a:xfrm>
          <a:prstGeom prst="rect">
            <a:avLst/>
          </a:prstGeom>
          <a:noFill/>
          <a:ln>
            <a:noFill/>
          </a:ln>
        </p:spPr>
        <p:txBody>
          <a:bodyPr spcFirstLastPara="1" wrap="square" lIns="19050" tIns="19050" rIns="19050" bIns="19050" anchor="t" anchorCtr="0">
            <a:normAutofit/>
          </a:bodyPr>
          <a:lstStyle/>
          <a:p>
            <a:pPr marL="0" marR="0" lvl="0" indent="0" algn="l" rtl="0">
              <a:lnSpc>
                <a:spcPct val="80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Logistic Regression</a:t>
            </a:r>
            <a:endParaRPr/>
          </a:p>
        </p:txBody>
      </p:sp>
      <p:sp>
        <p:nvSpPr>
          <p:cNvPr id="1473" name="Google Shape;1473;p68"/>
          <p:cNvSpPr txBox="1"/>
          <p:nvPr/>
        </p:nvSpPr>
        <p:spPr>
          <a:xfrm>
            <a:off x="5180111" y="182144"/>
            <a:ext cx="1113322" cy="224181"/>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ROC CURVE</a:t>
            </a:r>
            <a:endParaRPr/>
          </a:p>
        </p:txBody>
      </p:sp>
      <p:sp>
        <p:nvSpPr>
          <p:cNvPr id="1474" name="Google Shape;1474;p68"/>
          <p:cNvSpPr txBox="1"/>
          <p:nvPr/>
        </p:nvSpPr>
        <p:spPr>
          <a:xfrm>
            <a:off x="5307783" y="2459660"/>
            <a:ext cx="857978" cy="22418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PR CURVE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pic>
        <p:nvPicPr>
          <p:cNvPr id="1479" name="Google Shape;1479;p69" descr="Bowl of salad with fried rice, boiled eggs, and chopsticks"/>
          <p:cNvPicPr preferRelativeResize="0">
            <a:picLocks noGrp="1"/>
          </p:cNvPicPr>
          <p:nvPr>
            <p:ph type="pic" idx="2"/>
          </p:nvPr>
        </p:nvPicPr>
        <p:blipFill rotWithShape="1">
          <a:blip r:embed="rId3">
            <a:alphaModFix/>
          </a:blip>
          <a:srcRect t="725" b="723"/>
          <a:stretch/>
        </p:blipFill>
        <p:spPr>
          <a:xfrm>
            <a:off x="5910263" y="476250"/>
            <a:ext cx="2783794" cy="2028826"/>
          </a:xfrm>
          <a:prstGeom prst="rect">
            <a:avLst/>
          </a:prstGeom>
          <a:noFill/>
          <a:ln>
            <a:noFill/>
          </a:ln>
        </p:spPr>
      </p:pic>
      <p:pic>
        <p:nvPicPr>
          <p:cNvPr id="1480" name="Google Shape;1480;p69" descr="Bowl of pappardelle pasta with parsley butter, roasted hazelnuts, and shaved parmesan cheese"/>
          <p:cNvPicPr preferRelativeResize="0">
            <a:picLocks noGrp="1"/>
          </p:cNvPicPr>
          <p:nvPr>
            <p:ph type="pic" idx="4"/>
          </p:nvPr>
        </p:nvPicPr>
        <p:blipFill rotWithShape="1">
          <a:blip r:embed="rId4">
            <a:alphaModFix/>
          </a:blip>
          <a:srcRect/>
          <a:stretch/>
        </p:blipFill>
        <p:spPr>
          <a:xfrm>
            <a:off x="454199" y="600460"/>
            <a:ext cx="5313189" cy="3967972"/>
          </a:xfrm>
          <a:prstGeom prst="rect">
            <a:avLst/>
          </a:prstGeom>
          <a:noFill/>
          <a:ln>
            <a:noFill/>
          </a:ln>
        </p:spPr>
      </p:pic>
      <p:sp>
        <p:nvSpPr>
          <p:cNvPr id="1481" name="Google Shape;1481;p69"/>
          <p:cNvSpPr txBox="1">
            <a:spLocks noGrp="1"/>
          </p:cNvSpPr>
          <p:nvPr>
            <p:ph type="title" idx="4294967295"/>
          </p:nvPr>
        </p:nvSpPr>
        <p:spPr>
          <a:xfrm>
            <a:off x="452437" y="84905"/>
            <a:ext cx="8239126" cy="418659"/>
          </a:xfrm>
          <a:prstGeom prst="rect">
            <a:avLst/>
          </a:prstGeom>
          <a:noFill/>
          <a:ln>
            <a:noFill/>
          </a:ln>
        </p:spPr>
        <p:txBody>
          <a:bodyPr spcFirstLastPara="1" wrap="square" lIns="19050" tIns="19050" rIns="19050" bIns="19050" anchor="t" anchorCtr="0">
            <a:normAutofit/>
          </a:bodyPr>
          <a:lstStyle/>
          <a:p>
            <a:pPr marL="0" marR="0" lvl="0" indent="0" algn="l" rtl="0">
              <a:lnSpc>
                <a:spcPct val="80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Random Forest</a:t>
            </a:r>
            <a:endParaRPr/>
          </a:p>
        </p:txBody>
      </p:sp>
      <p:sp>
        <p:nvSpPr>
          <p:cNvPr id="1482" name="Google Shape;1482;p69"/>
          <p:cNvSpPr txBox="1"/>
          <p:nvPr/>
        </p:nvSpPr>
        <p:spPr>
          <a:xfrm>
            <a:off x="5180111" y="182144"/>
            <a:ext cx="1113322" cy="224181"/>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ROC CURVE</a:t>
            </a:r>
            <a:endParaRPr/>
          </a:p>
        </p:txBody>
      </p:sp>
      <p:sp>
        <p:nvSpPr>
          <p:cNvPr id="1483" name="Google Shape;1483;p69"/>
          <p:cNvSpPr txBox="1"/>
          <p:nvPr/>
        </p:nvSpPr>
        <p:spPr>
          <a:xfrm>
            <a:off x="5307783" y="2459660"/>
            <a:ext cx="857978" cy="22418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PR CURVE</a:t>
            </a:r>
            <a:endParaRPr/>
          </a:p>
        </p:txBody>
      </p:sp>
      <p:pic>
        <p:nvPicPr>
          <p:cNvPr id="1484" name="Google Shape;1484;p69"/>
          <p:cNvPicPr preferRelativeResize="0"/>
          <p:nvPr/>
        </p:nvPicPr>
        <p:blipFill>
          <a:blip r:embed="rId5">
            <a:alphaModFix/>
          </a:blip>
          <a:stretch>
            <a:fillRect/>
          </a:stretch>
        </p:blipFill>
        <p:spPr>
          <a:xfrm>
            <a:off x="5910276" y="2862075"/>
            <a:ext cx="2783775" cy="19335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pic>
        <p:nvPicPr>
          <p:cNvPr id="1489" name="Google Shape;1489;p70" descr="Bowl of salad with fried rice, boiled eggs, and chopsticks"/>
          <p:cNvPicPr preferRelativeResize="0">
            <a:picLocks noGrp="1"/>
          </p:cNvPicPr>
          <p:nvPr>
            <p:ph type="pic" idx="2"/>
          </p:nvPr>
        </p:nvPicPr>
        <p:blipFill rotWithShape="1">
          <a:blip r:embed="rId3">
            <a:alphaModFix/>
          </a:blip>
          <a:srcRect t="1211" b="1210"/>
          <a:stretch/>
        </p:blipFill>
        <p:spPr>
          <a:xfrm>
            <a:off x="5917113" y="476249"/>
            <a:ext cx="2770093" cy="2028827"/>
          </a:xfrm>
          <a:prstGeom prst="rect">
            <a:avLst/>
          </a:prstGeom>
          <a:noFill/>
          <a:ln>
            <a:noFill/>
          </a:ln>
        </p:spPr>
      </p:pic>
      <p:pic>
        <p:nvPicPr>
          <p:cNvPr id="1490" name="Google Shape;1490;p70" descr="Bowl with salmon cakes, salad, and hummus "/>
          <p:cNvPicPr preferRelativeResize="0">
            <a:picLocks noGrp="1"/>
          </p:cNvPicPr>
          <p:nvPr>
            <p:ph type="pic" idx="3"/>
          </p:nvPr>
        </p:nvPicPr>
        <p:blipFill rotWithShape="1">
          <a:blip r:embed="rId4">
            <a:alphaModFix/>
          </a:blip>
          <a:srcRect l="5630" r="5629"/>
          <a:stretch/>
        </p:blipFill>
        <p:spPr>
          <a:xfrm>
            <a:off x="5910261" y="2662002"/>
            <a:ext cx="2783836" cy="2030754"/>
          </a:xfrm>
          <a:prstGeom prst="rect">
            <a:avLst/>
          </a:prstGeom>
          <a:noFill/>
          <a:ln>
            <a:noFill/>
          </a:ln>
        </p:spPr>
      </p:pic>
      <p:pic>
        <p:nvPicPr>
          <p:cNvPr id="1491" name="Google Shape;1491;p70" descr="Bowl of pappardelle pasta with parsley butter, roasted hazelnuts, and shaved parmesan cheese"/>
          <p:cNvPicPr preferRelativeResize="0">
            <a:picLocks noGrp="1"/>
          </p:cNvPicPr>
          <p:nvPr>
            <p:ph type="pic" idx="4"/>
          </p:nvPr>
        </p:nvPicPr>
        <p:blipFill rotWithShape="1">
          <a:blip r:embed="rId5">
            <a:alphaModFix/>
          </a:blip>
          <a:srcRect/>
          <a:stretch/>
        </p:blipFill>
        <p:spPr>
          <a:xfrm>
            <a:off x="454199" y="586754"/>
            <a:ext cx="5313189" cy="3995384"/>
          </a:xfrm>
          <a:prstGeom prst="rect">
            <a:avLst/>
          </a:prstGeom>
          <a:noFill/>
          <a:ln>
            <a:noFill/>
          </a:ln>
        </p:spPr>
      </p:pic>
      <p:sp>
        <p:nvSpPr>
          <p:cNvPr id="1492" name="Google Shape;1492;p70"/>
          <p:cNvSpPr txBox="1">
            <a:spLocks noGrp="1"/>
          </p:cNvSpPr>
          <p:nvPr>
            <p:ph type="title" idx="4294967295"/>
          </p:nvPr>
        </p:nvSpPr>
        <p:spPr>
          <a:xfrm>
            <a:off x="452437" y="84905"/>
            <a:ext cx="8239126" cy="418659"/>
          </a:xfrm>
          <a:prstGeom prst="rect">
            <a:avLst/>
          </a:prstGeom>
          <a:noFill/>
          <a:ln>
            <a:noFill/>
          </a:ln>
        </p:spPr>
        <p:txBody>
          <a:bodyPr spcFirstLastPara="1" wrap="square" lIns="19050" tIns="19050" rIns="19050" bIns="19050" anchor="t" anchorCtr="0">
            <a:normAutofit/>
          </a:bodyPr>
          <a:lstStyle/>
          <a:p>
            <a:pPr marL="0" marR="0" lvl="0" indent="0" algn="l" rtl="0">
              <a:lnSpc>
                <a:spcPct val="80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Gradient Boosting</a:t>
            </a:r>
            <a:endParaRPr/>
          </a:p>
        </p:txBody>
      </p:sp>
      <p:sp>
        <p:nvSpPr>
          <p:cNvPr id="1493" name="Google Shape;1493;p70"/>
          <p:cNvSpPr txBox="1"/>
          <p:nvPr/>
        </p:nvSpPr>
        <p:spPr>
          <a:xfrm>
            <a:off x="5180111" y="182144"/>
            <a:ext cx="1113322" cy="224181"/>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ROC CURVE</a:t>
            </a:r>
            <a:endParaRPr/>
          </a:p>
        </p:txBody>
      </p:sp>
      <p:sp>
        <p:nvSpPr>
          <p:cNvPr id="1494" name="Google Shape;1494;p70"/>
          <p:cNvSpPr txBox="1"/>
          <p:nvPr/>
        </p:nvSpPr>
        <p:spPr>
          <a:xfrm>
            <a:off x="5307783" y="2459660"/>
            <a:ext cx="857978" cy="22418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PR CURVE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pic>
        <p:nvPicPr>
          <p:cNvPr id="1499" name="Google Shape;1499;p71" descr="Bowl of salad with fried rice, boiled eggs, and chopsticks"/>
          <p:cNvPicPr preferRelativeResize="0">
            <a:picLocks noGrp="1"/>
          </p:cNvPicPr>
          <p:nvPr>
            <p:ph type="pic" idx="2"/>
          </p:nvPr>
        </p:nvPicPr>
        <p:blipFill rotWithShape="1">
          <a:blip r:embed="rId3">
            <a:alphaModFix/>
          </a:blip>
          <a:srcRect l="734" r="735"/>
          <a:stretch/>
        </p:blipFill>
        <p:spPr>
          <a:xfrm>
            <a:off x="5910262" y="476250"/>
            <a:ext cx="2783794" cy="2028825"/>
          </a:xfrm>
          <a:prstGeom prst="rect">
            <a:avLst/>
          </a:prstGeom>
          <a:noFill/>
          <a:ln>
            <a:noFill/>
          </a:ln>
        </p:spPr>
      </p:pic>
      <p:pic>
        <p:nvPicPr>
          <p:cNvPr id="1500" name="Google Shape;1500;p71" descr="Bowl with salmon cakes, salad, and hummus "/>
          <p:cNvPicPr preferRelativeResize="0">
            <a:picLocks noGrp="1"/>
          </p:cNvPicPr>
          <p:nvPr>
            <p:ph type="pic" idx="3"/>
          </p:nvPr>
        </p:nvPicPr>
        <p:blipFill rotWithShape="1">
          <a:blip r:embed="rId4">
            <a:alphaModFix/>
          </a:blip>
          <a:srcRect l="5638" r="5637"/>
          <a:stretch/>
        </p:blipFill>
        <p:spPr>
          <a:xfrm>
            <a:off x="5910261" y="2662002"/>
            <a:ext cx="2783837" cy="2030754"/>
          </a:xfrm>
          <a:prstGeom prst="rect">
            <a:avLst/>
          </a:prstGeom>
          <a:noFill/>
          <a:ln>
            <a:noFill/>
          </a:ln>
        </p:spPr>
      </p:pic>
      <p:pic>
        <p:nvPicPr>
          <p:cNvPr id="1501" name="Google Shape;1501;p71" descr="Bowl of pappardelle pasta with parsley butter, roasted hazelnuts, and shaved parmesan cheese"/>
          <p:cNvPicPr preferRelativeResize="0">
            <a:picLocks noGrp="1"/>
          </p:cNvPicPr>
          <p:nvPr>
            <p:ph type="pic" idx="4"/>
          </p:nvPr>
        </p:nvPicPr>
        <p:blipFill rotWithShape="1">
          <a:blip r:embed="rId5">
            <a:alphaModFix/>
          </a:blip>
          <a:srcRect/>
          <a:stretch/>
        </p:blipFill>
        <p:spPr>
          <a:xfrm>
            <a:off x="454199" y="566456"/>
            <a:ext cx="5313189" cy="4035980"/>
          </a:xfrm>
          <a:prstGeom prst="rect">
            <a:avLst/>
          </a:prstGeom>
          <a:noFill/>
          <a:ln>
            <a:noFill/>
          </a:ln>
        </p:spPr>
      </p:pic>
      <p:sp>
        <p:nvSpPr>
          <p:cNvPr id="1502" name="Google Shape;1502;p71"/>
          <p:cNvSpPr txBox="1">
            <a:spLocks noGrp="1"/>
          </p:cNvSpPr>
          <p:nvPr>
            <p:ph type="title" idx="4294967295"/>
          </p:nvPr>
        </p:nvSpPr>
        <p:spPr>
          <a:xfrm>
            <a:off x="452437" y="84905"/>
            <a:ext cx="8239126" cy="418659"/>
          </a:xfrm>
          <a:prstGeom prst="rect">
            <a:avLst/>
          </a:prstGeom>
          <a:noFill/>
          <a:ln>
            <a:noFill/>
          </a:ln>
        </p:spPr>
        <p:txBody>
          <a:bodyPr spcFirstLastPara="1" wrap="square" lIns="19050" tIns="19050" rIns="19050" bIns="19050" anchor="t" anchorCtr="0">
            <a:normAutofit/>
          </a:bodyPr>
          <a:lstStyle/>
          <a:p>
            <a:pPr marL="0" marR="0" lvl="0" indent="0" algn="l" rtl="0">
              <a:lnSpc>
                <a:spcPct val="80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Extreme Gradient Boosting</a:t>
            </a:r>
            <a:endParaRPr/>
          </a:p>
        </p:txBody>
      </p:sp>
      <p:sp>
        <p:nvSpPr>
          <p:cNvPr id="1503" name="Google Shape;1503;p71"/>
          <p:cNvSpPr txBox="1"/>
          <p:nvPr/>
        </p:nvSpPr>
        <p:spPr>
          <a:xfrm>
            <a:off x="5180111" y="182144"/>
            <a:ext cx="1113322" cy="224181"/>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ROC CURVE</a:t>
            </a:r>
            <a:endParaRPr/>
          </a:p>
        </p:txBody>
      </p:sp>
      <p:sp>
        <p:nvSpPr>
          <p:cNvPr id="1504" name="Google Shape;1504;p71"/>
          <p:cNvSpPr txBox="1"/>
          <p:nvPr/>
        </p:nvSpPr>
        <p:spPr>
          <a:xfrm>
            <a:off x="5307783" y="2459660"/>
            <a:ext cx="857978" cy="22418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Helvetica Neue"/>
              <a:buNone/>
            </a:pPr>
            <a:r>
              <a:rPr lang="en-US" sz="1200" b="1" i="0" u="none" strike="noStrike" cap="none">
                <a:solidFill>
                  <a:srgbClr val="000000"/>
                </a:solidFill>
                <a:latin typeface="Helvetica Neue"/>
                <a:ea typeface="Helvetica Neue"/>
                <a:cs typeface="Helvetica Neue"/>
                <a:sym typeface="Helvetica Neue"/>
              </a:rPr>
              <a:t>PR CURVE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72"/>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特徵重要性呈現</a:t>
            </a:r>
            <a:endParaRPr/>
          </a:p>
        </p:txBody>
      </p:sp>
      <p:sp>
        <p:nvSpPr>
          <p:cNvPr id="1510" name="Google Shape;1510;p72"/>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3"/>
          <p:cNvSpPr txBox="1"/>
          <p:nvPr/>
        </p:nvSpPr>
        <p:spPr>
          <a:xfrm>
            <a:off x="817244" y="606668"/>
            <a:ext cx="3291403" cy="41201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US" sz="1800" b="0" i="0" u="none" strike="noStrike" cap="none">
                <a:solidFill>
                  <a:srgbClr val="000000"/>
                </a:solidFill>
                <a:latin typeface="Arimo"/>
                <a:ea typeface="Arimo"/>
                <a:cs typeface="Arimo"/>
                <a:sym typeface="Arimo"/>
              </a:rPr>
              <a:t>Feature importance</a:t>
            </a:r>
            <a:r>
              <a:rPr lang="en-US" sz="1800" b="0" i="0" u="none" strike="noStrike" cap="none">
                <a:solidFill>
                  <a:srgbClr val="000000"/>
                </a:solidFill>
                <a:latin typeface="Microsoft JhengHei"/>
                <a:ea typeface="Microsoft JhengHei"/>
                <a:cs typeface="Microsoft JhengHei"/>
                <a:sym typeface="Microsoft JhengHei"/>
              </a:rPr>
              <a:t>：</a:t>
            </a:r>
            <a:endParaRPr/>
          </a:p>
        </p:txBody>
      </p:sp>
      <p:sp>
        <p:nvSpPr>
          <p:cNvPr id="1516" name="Google Shape;1516;p73"/>
          <p:cNvSpPr txBox="1"/>
          <p:nvPr/>
        </p:nvSpPr>
        <p:spPr>
          <a:xfrm>
            <a:off x="997488" y="1255736"/>
            <a:ext cx="7489726" cy="2362176"/>
          </a:xfrm>
          <a:prstGeom prst="rect">
            <a:avLst/>
          </a:prstGeom>
          <a:noFill/>
          <a:ln>
            <a:noFill/>
          </a:ln>
        </p:spPr>
        <p:txBody>
          <a:bodyPr spcFirstLastPara="1" wrap="square" lIns="45700" tIns="45700" rIns="45700" bIns="45700" anchor="t" anchorCtr="0">
            <a:spAutoFit/>
          </a:bodyPr>
          <a:lstStyle/>
          <a:p>
            <a:pPr marL="0" marR="0" lvl="0" indent="0" algn="just" rtl="0">
              <a:lnSpc>
                <a:spcPct val="150000"/>
              </a:lnSpc>
              <a:spcBef>
                <a:spcPts val="0"/>
              </a:spcBef>
              <a:spcAft>
                <a:spcPts val="0"/>
              </a:spcAft>
              <a:buClr>
                <a:srgbClr val="000000"/>
              </a:buClr>
              <a:buSzPts val="1500"/>
              <a:buFont typeface="Arimo"/>
              <a:buNone/>
            </a:pPr>
            <a:r>
              <a:rPr lang="en-US" sz="1500" b="0" i="0" u="none" strike="noStrike" cap="none">
                <a:solidFill>
                  <a:srgbClr val="000000"/>
                </a:solidFill>
                <a:latin typeface="Arimo"/>
                <a:ea typeface="Arimo"/>
                <a:cs typeface="Arimo"/>
                <a:sym typeface="Arimo"/>
              </a:rPr>
              <a:t>Feature importance</a:t>
            </a:r>
            <a:r>
              <a:rPr lang="en-US" sz="1500" b="0" i="0" u="none" strike="noStrike" cap="none">
                <a:solidFill>
                  <a:srgbClr val="000000"/>
                </a:solidFill>
                <a:latin typeface="Microsoft JhengHei"/>
                <a:ea typeface="Microsoft JhengHei"/>
                <a:cs typeface="Microsoft JhengHei"/>
                <a:sym typeface="Microsoft JhengHei"/>
              </a:rPr>
              <a:t>是在預測模型進行預測後衡量每個特徵的貢獻度，屬於事後可解釋性，並通用於多種模型</a:t>
            </a:r>
            <a:r>
              <a:rPr lang="en-US" sz="1500" b="0" i="0" u="none" strike="noStrike" cap="none">
                <a:solidFill>
                  <a:srgbClr val="000000"/>
                </a:solidFill>
                <a:latin typeface="Arimo"/>
                <a:ea typeface="Arimo"/>
                <a:cs typeface="Arimo"/>
                <a:sym typeface="Arimo"/>
              </a:rPr>
              <a:t>(model-agnostic)</a:t>
            </a:r>
            <a:r>
              <a:rPr lang="en-US" sz="1500" b="0" i="0" u="none" strike="noStrike" cap="none">
                <a:solidFill>
                  <a:srgbClr val="000000"/>
                </a:solidFill>
                <a:latin typeface="Microsoft JhengHei"/>
                <a:ea typeface="Microsoft JhengHei"/>
                <a:cs typeface="Microsoft JhengHei"/>
                <a:sym typeface="Microsoft JhengHei"/>
              </a:rPr>
              <a:t>。衡量特徵重要度的方法有不少，例如：</a:t>
            </a:r>
            <a:r>
              <a:rPr lang="en-US" sz="1500" b="0" i="0" u="none" strike="noStrike" cap="none">
                <a:solidFill>
                  <a:srgbClr val="000000"/>
                </a:solidFill>
                <a:latin typeface="Arimo"/>
                <a:ea typeface="Arimo"/>
                <a:cs typeface="Arimo"/>
                <a:sym typeface="Arimo"/>
              </a:rPr>
              <a:t>Gini importance</a:t>
            </a:r>
            <a:r>
              <a:rPr lang="en-US" sz="1500" b="0" i="0" u="none" strike="noStrike" cap="none">
                <a:solidFill>
                  <a:srgbClr val="000000"/>
                </a:solidFill>
                <a:latin typeface="Microsoft JhengHei"/>
                <a:ea typeface="Microsoft JhengHei"/>
                <a:cs typeface="Microsoft JhengHei"/>
                <a:sym typeface="Microsoft JhengHei"/>
              </a:rPr>
              <a:t>、</a:t>
            </a:r>
            <a:r>
              <a:rPr lang="en-US" sz="1500" b="0" i="0" u="none" strike="noStrike" cap="none">
                <a:solidFill>
                  <a:srgbClr val="000000"/>
                </a:solidFill>
                <a:latin typeface="Arimo"/>
                <a:ea typeface="Arimo"/>
                <a:cs typeface="Arimo"/>
                <a:sym typeface="Arimo"/>
              </a:rPr>
              <a:t>Permutation feature importance</a:t>
            </a:r>
            <a:r>
              <a:rPr lang="en-US" sz="1500" b="0" i="0" u="none" strike="noStrike" cap="none">
                <a:solidFill>
                  <a:srgbClr val="000000"/>
                </a:solidFill>
                <a:latin typeface="Microsoft JhengHei"/>
                <a:ea typeface="Microsoft JhengHei"/>
                <a:cs typeface="Microsoft JhengHei"/>
                <a:sym typeface="Microsoft JhengHei"/>
              </a:rPr>
              <a:t>、</a:t>
            </a:r>
            <a:r>
              <a:rPr lang="en-US" sz="1500" b="0" i="0" u="none" strike="noStrike" cap="none">
                <a:solidFill>
                  <a:srgbClr val="000000"/>
                </a:solidFill>
                <a:latin typeface="Arimo"/>
                <a:ea typeface="Arimo"/>
                <a:cs typeface="Arimo"/>
                <a:sym typeface="Arimo"/>
              </a:rPr>
              <a:t>SHAP</a:t>
            </a:r>
            <a:r>
              <a:rPr lang="en-US" sz="1500" b="0" i="0" u="none" strike="noStrike" cap="none">
                <a:solidFill>
                  <a:srgbClr val="000000"/>
                </a:solidFill>
                <a:latin typeface="Microsoft JhengHei"/>
                <a:ea typeface="Microsoft JhengHei"/>
                <a:cs typeface="Microsoft JhengHei"/>
                <a:sym typeface="Microsoft JhengHei"/>
              </a:rPr>
              <a:t>等。</a:t>
            </a:r>
            <a:endParaRPr/>
          </a:p>
          <a:p>
            <a:pPr marL="257175" marR="0" lvl="0" indent="-257175" algn="just" rtl="0">
              <a:lnSpc>
                <a:spcPct val="150000"/>
              </a:lnSpc>
              <a:spcBef>
                <a:spcPts val="0"/>
              </a:spcBef>
              <a:spcAft>
                <a:spcPts val="0"/>
              </a:spcAft>
              <a:buClr>
                <a:srgbClr val="000000"/>
              </a:buClr>
              <a:buSzPts val="1500"/>
              <a:buFont typeface="Arial"/>
              <a:buChar char="•"/>
            </a:pPr>
            <a:r>
              <a:rPr lang="en-US" sz="1500" b="0" i="0" u="none" strike="noStrike" cap="none">
                <a:solidFill>
                  <a:srgbClr val="000000"/>
                </a:solidFill>
                <a:latin typeface="Arimo"/>
                <a:ea typeface="Arimo"/>
                <a:cs typeface="Arimo"/>
                <a:sym typeface="Arimo"/>
              </a:rPr>
              <a:t>Gini importance</a:t>
            </a:r>
            <a:r>
              <a:rPr lang="en-US" sz="1500" b="0" i="0" u="none" strike="noStrike" cap="none">
                <a:solidFill>
                  <a:srgbClr val="000000"/>
                </a:solidFill>
                <a:latin typeface="Microsoft JhengHei"/>
                <a:ea typeface="Microsoft JhengHei"/>
                <a:cs typeface="Microsoft JhengHei"/>
                <a:sym typeface="Microsoft JhengHei"/>
              </a:rPr>
              <a:t>是藉由計算子節點的</a:t>
            </a:r>
            <a:r>
              <a:rPr lang="en-US" sz="1500" b="0" i="0" u="none" strike="noStrike" cap="none">
                <a:solidFill>
                  <a:srgbClr val="000000"/>
                </a:solidFill>
                <a:latin typeface="Arimo"/>
                <a:ea typeface="Arimo"/>
                <a:cs typeface="Arimo"/>
                <a:sym typeface="Arimo"/>
              </a:rPr>
              <a:t>Gini</a:t>
            </a:r>
            <a:r>
              <a:rPr lang="en-US" sz="1500" b="0" i="0" u="none" strike="noStrike" cap="none">
                <a:solidFill>
                  <a:srgbClr val="000000"/>
                </a:solidFill>
                <a:latin typeface="Microsoft JhengHei"/>
                <a:ea typeface="Microsoft JhengHei"/>
                <a:cs typeface="Microsoft JhengHei"/>
                <a:sym typeface="Microsoft JhengHei"/>
              </a:rPr>
              <a:t>係數，再進行加權而得出特徵重要度；</a:t>
            </a:r>
            <a:endParaRPr/>
          </a:p>
          <a:p>
            <a:pPr marL="257175" marR="0" lvl="0" indent="-257175" algn="just" rtl="0">
              <a:lnSpc>
                <a:spcPct val="150000"/>
              </a:lnSpc>
              <a:spcBef>
                <a:spcPts val="0"/>
              </a:spcBef>
              <a:spcAft>
                <a:spcPts val="0"/>
              </a:spcAft>
              <a:buClr>
                <a:srgbClr val="000000"/>
              </a:buClr>
              <a:buSzPts val="1500"/>
              <a:buFont typeface="Arial"/>
              <a:buChar char="•"/>
            </a:pPr>
            <a:r>
              <a:rPr lang="en-US" sz="1500" b="0" i="0" u="none" strike="noStrike" cap="none">
                <a:solidFill>
                  <a:srgbClr val="000000"/>
                </a:solidFill>
                <a:latin typeface="Arimo"/>
                <a:ea typeface="Arimo"/>
                <a:cs typeface="Arimo"/>
                <a:sym typeface="Arimo"/>
              </a:rPr>
              <a:t>Permutation feature importance</a:t>
            </a:r>
            <a:r>
              <a:rPr lang="en-US" sz="1500" b="0" i="0" u="none" strike="noStrike" cap="none">
                <a:solidFill>
                  <a:srgbClr val="000000"/>
                </a:solidFill>
                <a:latin typeface="Microsoft JhengHei"/>
                <a:ea typeface="Microsoft JhengHei"/>
                <a:cs typeface="Microsoft JhengHei"/>
                <a:sym typeface="Microsoft JhengHei"/>
              </a:rPr>
              <a:t>則是透過打亂特徵的排序，藉以得知特徵重要程度；</a:t>
            </a:r>
            <a:endParaRPr/>
          </a:p>
          <a:p>
            <a:pPr marL="257175" marR="0" lvl="0" indent="-257175" algn="just" rtl="0">
              <a:lnSpc>
                <a:spcPct val="150000"/>
              </a:lnSpc>
              <a:spcBef>
                <a:spcPts val="0"/>
              </a:spcBef>
              <a:spcAft>
                <a:spcPts val="0"/>
              </a:spcAft>
              <a:buClr>
                <a:srgbClr val="000000"/>
              </a:buClr>
              <a:buSzPts val="1500"/>
              <a:buFont typeface="Arial"/>
              <a:buChar char="•"/>
            </a:pPr>
            <a:r>
              <a:rPr lang="en-US" sz="1500" b="0" i="0" u="none" strike="noStrike" cap="none">
                <a:solidFill>
                  <a:srgbClr val="000000"/>
                </a:solidFill>
                <a:latin typeface="Arimo"/>
                <a:ea typeface="Arimo"/>
                <a:cs typeface="Arimo"/>
                <a:sym typeface="Arimo"/>
              </a:rPr>
              <a:t>SHAP</a:t>
            </a:r>
            <a:r>
              <a:rPr lang="en-US" sz="1500" b="0" i="0" u="none" strike="noStrike" cap="none">
                <a:solidFill>
                  <a:srgbClr val="000000"/>
                </a:solidFill>
                <a:latin typeface="Microsoft JhengHei"/>
                <a:ea typeface="Microsoft JhengHei"/>
                <a:cs typeface="Microsoft JhengHei"/>
                <a:sym typeface="Microsoft JhengHei"/>
              </a:rPr>
              <a:t>是一種</a:t>
            </a:r>
            <a:r>
              <a:rPr lang="en-US" sz="1500" b="0" i="0" u="none" strike="noStrike" cap="none">
                <a:solidFill>
                  <a:srgbClr val="000000"/>
                </a:solidFill>
                <a:latin typeface="Arimo"/>
                <a:ea typeface="Arimo"/>
                <a:cs typeface="Arimo"/>
                <a:sym typeface="Arimo"/>
              </a:rPr>
              <a:t>XAI</a:t>
            </a:r>
            <a:r>
              <a:rPr lang="en-US" sz="1500" b="0" i="0" u="none" strike="noStrike" cap="none">
                <a:solidFill>
                  <a:srgbClr val="000000"/>
                </a:solidFill>
                <a:latin typeface="Microsoft JhengHei"/>
                <a:ea typeface="Microsoft JhengHei"/>
                <a:cs typeface="Microsoft JhengHei"/>
                <a:sym typeface="Microsoft JhengHei"/>
              </a:rPr>
              <a:t>方法，也有人使用在衡量特徵重要度上</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74"/>
          <p:cNvSpPr txBox="1"/>
          <p:nvPr/>
        </p:nvSpPr>
        <p:spPr>
          <a:xfrm>
            <a:off x="817244" y="606668"/>
            <a:ext cx="3291403" cy="3962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US" sz="1800" b="0" i="0" u="none" strike="noStrike" cap="none">
                <a:solidFill>
                  <a:srgbClr val="000000"/>
                </a:solidFill>
                <a:latin typeface="Arimo"/>
                <a:ea typeface="Arimo"/>
                <a:cs typeface="Arimo"/>
                <a:sym typeface="Arimo"/>
              </a:rPr>
              <a:t>Feature importance - XGBoost</a:t>
            </a:r>
            <a:endParaRPr/>
          </a:p>
        </p:txBody>
      </p:sp>
      <p:pic>
        <p:nvPicPr>
          <p:cNvPr id="1522" name="Google Shape;1522;p74" descr="圖片 2"/>
          <p:cNvPicPr preferRelativeResize="0"/>
          <p:nvPr/>
        </p:nvPicPr>
        <p:blipFill rotWithShape="1">
          <a:blip r:embed="rId3">
            <a:alphaModFix/>
          </a:blip>
          <a:srcRect/>
          <a:stretch/>
        </p:blipFill>
        <p:spPr>
          <a:xfrm>
            <a:off x="1682627" y="1369127"/>
            <a:ext cx="5413955" cy="31083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方法介紹</a:t>
            </a:r>
            <a:endParaRPr/>
          </a:p>
        </p:txBody>
      </p:sp>
      <p:sp>
        <p:nvSpPr>
          <p:cNvPr id="755" name="Google Shape;755;p28"/>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75"/>
          <p:cNvSpPr txBox="1"/>
          <p:nvPr/>
        </p:nvSpPr>
        <p:spPr>
          <a:xfrm>
            <a:off x="817244" y="606668"/>
            <a:ext cx="3291403" cy="3962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US" sz="1800" b="0" i="0" u="none" strike="noStrike" cap="none">
                <a:solidFill>
                  <a:srgbClr val="000000"/>
                </a:solidFill>
                <a:latin typeface="Arimo"/>
                <a:ea typeface="Arimo"/>
                <a:cs typeface="Arimo"/>
                <a:sym typeface="Arimo"/>
              </a:rPr>
              <a:t>Feature importance - GBDT</a:t>
            </a:r>
            <a:endParaRPr/>
          </a:p>
        </p:txBody>
      </p:sp>
      <p:pic>
        <p:nvPicPr>
          <p:cNvPr id="1528" name="Google Shape;1528;p75" descr="圖片 2"/>
          <p:cNvPicPr preferRelativeResize="0"/>
          <p:nvPr/>
        </p:nvPicPr>
        <p:blipFill rotWithShape="1">
          <a:blip r:embed="rId3">
            <a:alphaModFix/>
          </a:blip>
          <a:srcRect/>
          <a:stretch/>
        </p:blipFill>
        <p:spPr>
          <a:xfrm>
            <a:off x="1960409" y="1397976"/>
            <a:ext cx="5259587" cy="30003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76"/>
          <p:cNvSpPr txBox="1"/>
          <p:nvPr/>
        </p:nvSpPr>
        <p:spPr>
          <a:xfrm>
            <a:off x="817245" y="606668"/>
            <a:ext cx="4768508" cy="3962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US" sz="1800" b="0" i="0" u="none" strike="noStrike" cap="none">
                <a:solidFill>
                  <a:srgbClr val="000000"/>
                </a:solidFill>
                <a:latin typeface="Arimo"/>
                <a:ea typeface="Arimo"/>
                <a:cs typeface="Arimo"/>
                <a:sym typeface="Arimo"/>
              </a:rPr>
              <a:t>Feature importance - RandomForest</a:t>
            </a:r>
            <a:endParaRPr/>
          </a:p>
        </p:txBody>
      </p:sp>
      <p:pic>
        <p:nvPicPr>
          <p:cNvPr id="1534" name="Google Shape;1534;p76" descr="圖片 2"/>
          <p:cNvPicPr preferRelativeResize="0"/>
          <p:nvPr/>
        </p:nvPicPr>
        <p:blipFill rotWithShape="1">
          <a:blip r:embed="rId3">
            <a:alphaModFix/>
          </a:blip>
          <a:srcRect/>
          <a:stretch/>
        </p:blipFill>
        <p:spPr>
          <a:xfrm>
            <a:off x="1913975" y="1471063"/>
            <a:ext cx="5305433" cy="306576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77"/>
          <p:cNvSpPr txBox="1"/>
          <p:nvPr/>
        </p:nvSpPr>
        <p:spPr>
          <a:xfrm>
            <a:off x="817245" y="606668"/>
            <a:ext cx="4768508" cy="3962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mo"/>
              <a:buNone/>
            </a:pPr>
            <a:r>
              <a:rPr lang="en-US" sz="1800" b="0" i="0" u="none" strike="noStrike" cap="none">
                <a:solidFill>
                  <a:srgbClr val="000000"/>
                </a:solidFill>
                <a:latin typeface="Arimo"/>
                <a:ea typeface="Arimo"/>
                <a:cs typeface="Arimo"/>
                <a:sym typeface="Arimo"/>
              </a:rPr>
              <a:t>Feature importance - LogisticRegression</a:t>
            </a:r>
            <a:endParaRPr/>
          </a:p>
        </p:txBody>
      </p:sp>
      <p:pic>
        <p:nvPicPr>
          <p:cNvPr id="1540" name="Google Shape;1540;p77" descr="圖片 2"/>
          <p:cNvPicPr preferRelativeResize="0"/>
          <p:nvPr/>
        </p:nvPicPr>
        <p:blipFill rotWithShape="1">
          <a:blip r:embed="rId3">
            <a:alphaModFix/>
          </a:blip>
          <a:srcRect/>
          <a:stretch/>
        </p:blipFill>
        <p:spPr>
          <a:xfrm>
            <a:off x="1840614" y="1418857"/>
            <a:ext cx="5321153" cy="31047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78"/>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結論</a:t>
            </a:r>
            <a:endParaRPr/>
          </a:p>
        </p:txBody>
      </p:sp>
      <p:sp>
        <p:nvSpPr>
          <p:cNvPr id="1546" name="Google Shape;1546;p78"/>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3" name="Google Shape;994;p41">
            <a:extLst>
              <a:ext uri="{FF2B5EF4-FFF2-40B4-BE49-F238E27FC236}">
                <a16:creationId xmlns:a16="http://schemas.microsoft.com/office/drawing/2014/main" id="{8CF68E1A-087E-4726-B801-256EFB27C42C}"/>
              </a:ext>
            </a:extLst>
          </p:cNvPr>
          <p:cNvSpPr txBox="1">
            <a:spLocks/>
          </p:cNvSpPr>
          <p:nvPr/>
        </p:nvSpPr>
        <p:spPr>
          <a:xfrm>
            <a:off x="568455" y="910707"/>
            <a:ext cx="8144783" cy="3322085"/>
          </a:xfrm>
          <a:prstGeom prst="rect">
            <a:avLst/>
          </a:prstGeom>
          <a:noFill/>
          <a:ln>
            <a:noFill/>
          </a:ln>
        </p:spPr>
        <p:txBody>
          <a:bodyPr spcFirstLastPara="1" wrap="square" lIns="91400" tIns="91400" rIns="91400" bIns="91400" anchor="t"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70000"/>
              </a:lnSpc>
            </a:pPr>
            <a:r>
              <a:rPr lang="zh-TW" altLang="en-US" sz="3500" b="1" dirty="0"/>
              <a:t>對銀行而言，評估貸款人是否會違約是非常重要的一件事情，若貸款人有很大機率違約，將錢借出等於把錢拿去打水飄。本組藉由</a:t>
            </a:r>
            <a:r>
              <a:rPr lang="en-US" altLang="zh-TW" sz="3500" b="1" dirty="0" err="1"/>
              <a:t>Kaggle</a:t>
            </a:r>
            <a:r>
              <a:rPr lang="zh-TW" altLang="en-US" sz="3500" b="1" dirty="0"/>
              <a:t>網站上</a:t>
            </a:r>
            <a:r>
              <a:rPr lang="en-US" altLang="zh-TW" sz="3500" b="1" dirty="0"/>
              <a:t>P2P</a:t>
            </a:r>
            <a:r>
              <a:rPr lang="zh-TW" altLang="en-US" sz="3500" b="1" dirty="0"/>
              <a:t>借貸的真實資料進行四種模型的建模與預測，預測結果發現不管是哪一種模型，預測精準度都非常高，但羅吉斯回歸則偏低一些，且有發生過度配適的情況，不過理解羅吉斯回歸的運作原理後，預測結果有過度配適也並不讓人意外。綜合以上分析與預測結果，我們利用</a:t>
            </a:r>
            <a:r>
              <a:rPr lang="en-US" altLang="zh-TW" sz="3500" b="1" dirty="0"/>
              <a:t>XGB</a:t>
            </a:r>
            <a:r>
              <a:rPr lang="zh-TW" altLang="en-US" sz="3500" b="1" dirty="0"/>
              <a:t>、</a:t>
            </a:r>
            <a:r>
              <a:rPr lang="en-US" altLang="zh-TW" sz="3500" b="1" dirty="0"/>
              <a:t>Gradient Boosting</a:t>
            </a:r>
            <a:r>
              <a:rPr lang="zh-TW" altLang="en-US" sz="3500" b="1" dirty="0"/>
              <a:t>、</a:t>
            </a:r>
            <a:r>
              <a:rPr lang="en-US" altLang="zh-TW" sz="3500" b="1" dirty="0"/>
              <a:t>Random Forest</a:t>
            </a:r>
            <a:r>
              <a:rPr lang="zh-TW" altLang="en-US" sz="3500" b="1" dirty="0"/>
              <a:t>預測出債務人是否會違約，是有相當程度地可靠度可提供</a:t>
            </a:r>
            <a:r>
              <a:rPr lang="en-US" altLang="zh-TW" sz="3500" b="1" dirty="0"/>
              <a:t>Lending club P2P</a:t>
            </a:r>
            <a:r>
              <a:rPr lang="zh-TW" altLang="en-US" sz="3500" b="1" dirty="0"/>
              <a:t>借貸評估風險的依據</a:t>
            </a:r>
            <a:endParaRPr lang="zh-TW" altLang="zh-TW" sz="1800" dirty="0"/>
          </a:p>
        </p:txBody>
      </p:sp>
    </p:spTree>
    <p:extLst>
      <p:ext uri="{BB962C8B-B14F-4D97-AF65-F5344CB8AC3E}">
        <p14:creationId xmlns:p14="http://schemas.microsoft.com/office/powerpoint/2010/main" val="2005470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79"/>
          <p:cNvSpPr txBox="1">
            <a:spLocks noGrp="1"/>
          </p:cNvSpPr>
          <p:nvPr>
            <p:ph type="title"/>
          </p:nvPr>
        </p:nvSpPr>
        <p:spPr>
          <a:xfrm>
            <a:off x="623887" y="1282304"/>
            <a:ext cx="7886701" cy="2139553"/>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dirty="0" err="1">
                <a:latin typeface="Microsoft JhengHei"/>
                <a:ea typeface="Microsoft JhengHei"/>
                <a:cs typeface="Microsoft JhengHei"/>
                <a:sym typeface="Microsoft JhengHei"/>
              </a:rPr>
              <a:t>額外分析</a:t>
            </a:r>
            <a:endParaRPr dirty="0"/>
          </a:p>
        </p:txBody>
      </p:sp>
      <p:sp>
        <p:nvSpPr>
          <p:cNvPr id="1552" name="Google Shape;1552;p79"/>
          <p:cNvSpPr txBox="1">
            <a:spLocks noGrp="1"/>
          </p:cNvSpPr>
          <p:nvPr>
            <p:ph type="body" idx="1"/>
          </p:nvPr>
        </p:nvSpPr>
        <p:spPr>
          <a:xfrm>
            <a:off x="623887" y="3442098"/>
            <a:ext cx="7886701" cy="112514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3" name="Google Shape;994;p41">
            <a:extLst>
              <a:ext uri="{FF2B5EF4-FFF2-40B4-BE49-F238E27FC236}">
                <a16:creationId xmlns:a16="http://schemas.microsoft.com/office/drawing/2014/main" id="{8CF68E1A-087E-4726-B801-256EFB27C42C}"/>
              </a:ext>
            </a:extLst>
          </p:cNvPr>
          <p:cNvSpPr txBox="1">
            <a:spLocks/>
          </p:cNvSpPr>
          <p:nvPr/>
        </p:nvSpPr>
        <p:spPr>
          <a:xfrm>
            <a:off x="687518" y="1928788"/>
            <a:ext cx="8144783" cy="1806784"/>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zh-TW" sz="1800" b="1" dirty="0"/>
              <a:t>我們想知道:若有一個人來申請貸款，此人的申請資料是否可讓他通過核貸?</a:t>
            </a:r>
            <a:endParaRPr lang="en-US" altLang="zh-TW" sz="1800" b="1" dirty="0"/>
          </a:p>
          <a:p>
            <a:endParaRPr lang="en-US" altLang="zh-TW" sz="1800" b="1" dirty="0"/>
          </a:p>
          <a:p>
            <a:endParaRPr lang="en-US" altLang="zh-TW" sz="1800" b="1" dirty="0"/>
          </a:p>
          <a:p>
            <a:endParaRPr lang="en-US" altLang="zh-TW" sz="1800" b="1" dirty="0"/>
          </a:p>
          <a:p>
            <a:pPr algn="ctr"/>
            <a:r>
              <a:rPr lang="zh-TW" altLang="en-US" sz="1800" dirty="0"/>
              <a:t>   </a:t>
            </a:r>
            <a:r>
              <a:rPr lang="en-US" altLang="zh-TW" sz="1800" dirty="0"/>
              <a:t>Accepted</a:t>
            </a:r>
            <a:r>
              <a:rPr lang="zh-TW" altLang="en-US" sz="1800" dirty="0"/>
              <a:t>資料集</a:t>
            </a:r>
            <a:r>
              <a:rPr lang="en-US" altLang="zh-TW" sz="1800" dirty="0"/>
              <a:t>+Rejected</a:t>
            </a:r>
            <a:r>
              <a:rPr lang="zh-TW" altLang="en-US" sz="1800" dirty="0"/>
              <a:t>資料集分析</a:t>
            </a:r>
            <a:endParaRPr lang="zh-TW" altLang="zh-TW" sz="1800" dirty="0"/>
          </a:p>
        </p:txBody>
      </p:sp>
      <p:sp>
        <p:nvSpPr>
          <p:cNvPr id="4" name="Google Shape;955;p40">
            <a:extLst>
              <a:ext uri="{FF2B5EF4-FFF2-40B4-BE49-F238E27FC236}">
                <a16:creationId xmlns:a16="http://schemas.microsoft.com/office/drawing/2014/main" id="{A86D13E7-F86A-4A24-BE70-95880D0559FE}"/>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額外分析</a:t>
            </a:r>
            <a:endParaRPr lang="zh-TW" altLang="en-US" dirty="0"/>
          </a:p>
        </p:txBody>
      </p:sp>
      <p:sp>
        <p:nvSpPr>
          <p:cNvPr id="2" name="箭號: 向右 1">
            <a:extLst>
              <a:ext uri="{FF2B5EF4-FFF2-40B4-BE49-F238E27FC236}">
                <a16:creationId xmlns:a16="http://schemas.microsoft.com/office/drawing/2014/main" id="{984DA157-8AF8-48B7-88B1-393F8907690D}"/>
              </a:ext>
            </a:extLst>
          </p:cNvPr>
          <p:cNvSpPr/>
          <p:nvPr/>
        </p:nvSpPr>
        <p:spPr>
          <a:xfrm>
            <a:off x="935665" y="3133059"/>
            <a:ext cx="1609061" cy="265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6799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3" name="Google Shape;994;p41">
            <a:extLst>
              <a:ext uri="{FF2B5EF4-FFF2-40B4-BE49-F238E27FC236}">
                <a16:creationId xmlns:a16="http://schemas.microsoft.com/office/drawing/2014/main" id="{8CF68E1A-087E-4726-B801-256EFB27C42C}"/>
              </a:ext>
            </a:extLst>
          </p:cNvPr>
          <p:cNvSpPr txBox="1">
            <a:spLocks/>
          </p:cNvSpPr>
          <p:nvPr/>
        </p:nvSpPr>
        <p:spPr>
          <a:xfrm>
            <a:off x="581193" y="1418425"/>
            <a:ext cx="8144783" cy="1806784"/>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1800" dirty="0">
                <a:latin typeface="微軟正黑體" panose="020B0604030504040204" pitchFamily="34" charset="-120"/>
                <a:ea typeface="微軟正黑體" panose="020B0604030504040204" pitchFamily="34" charset="-120"/>
              </a:rPr>
              <a:t>資料集合併，共同特徵</a:t>
            </a:r>
            <a:r>
              <a:rPr lang="en-US" altLang="zh-TW" sz="1800" dirty="0">
                <a:latin typeface="微軟正黑體" panose="020B0604030504040204" pitchFamily="34" charset="-120"/>
                <a:ea typeface="微軟正黑體" panose="020B0604030504040204" pitchFamily="34" charset="-120"/>
              </a:rPr>
              <a:t>:</a:t>
            </a:r>
          </a:p>
          <a:p>
            <a:endParaRPr lang="en-US" altLang="zh-TW" sz="1800" dirty="0">
              <a:latin typeface="微軟正黑體" panose="020B0604030504040204" pitchFamily="34" charset="-120"/>
              <a:ea typeface="微軟正黑體" panose="020B0604030504040204" pitchFamily="34" charset="-120"/>
            </a:endParaRPr>
          </a:p>
          <a:p>
            <a:r>
              <a:rPr lang="zh-TW" altLang="zh-TW" dirty="0"/>
              <a:t> 1.Amount Requested:貸款人申請的貸款金額</a:t>
            </a:r>
            <a:endParaRPr lang="en-US" altLang="zh-TW" dirty="0"/>
          </a:p>
          <a:p>
            <a:endParaRPr lang="zh-TW" altLang="zh-TW" dirty="0"/>
          </a:p>
          <a:p>
            <a:r>
              <a:rPr lang="zh-TW" altLang="zh-TW" dirty="0"/>
              <a:t> 2.Risk Score:介於300-800之間，分數越高，信用越好</a:t>
            </a:r>
          </a:p>
          <a:p>
            <a:r>
              <a:rPr lang="zh-TW" altLang="zh-TW" dirty="0"/>
              <a:t>     </a:t>
            </a:r>
            <a:endParaRPr lang="en-US" altLang="zh-TW" dirty="0"/>
          </a:p>
          <a:p>
            <a:r>
              <a:rPr lang="zh-TW" altLang="en-US" dirty="0"/>
              <a:t> </a:t>
            </a:r>
            <a:r>
              <a:rPr lang="zh-TW" altLang="zh-TW" dirty="0"/>
              <a:t>3.Employment Length:貸款人已工作年數</a:t>
            </a:r>
          </a:p>
          <a:p>
            <a:endParaRPr lang="en-US" altLang="zh-TW" sz="1800" dirty="0">
              <a:latin typeface="微軟正黑體" panose="020B0604030504040204" pitchFamily="34" charset="-120"/>
              <a:ea typeface="微軟正黑體" panose="020B0604030504040204" pitchFamily="34" charset="-120"/>
            </a:endParaRPr>
          </a:p>
          <a:p>
            <a:endParaRPr lang="en-US" altLang="zh-TW" sz="1800" b="1" dirty="0"/>
          </a:p>
        </p:txBody>
      </p:sp>
      <p:sp>
        <p:nvSpPr>
          <p:cNvPr id="4" name="Google Shape;955;p40">
            <a:extLst>
              <a:ext uri="{FF2B5EF4-FFF2-40B4-BE49-F238E27FC236}">
                <a16:creationId xmlns:a16="http://schemas.microsoft.com/office/drawing/2014/main" id="{A86D13E7-F86A-4A24-BE70-95880D0559FE}"/>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額外分析</a:t>
            </a:r>
            <a:endParaRPr lang="zh-TW" altLang="en-US" dirty="0"/>
          </a:p>
        </p:txBody>
      </p:sp>
      <p:sp>
        <p:nvSpPr>
          <p:cNvPr id="5" name="Google Shape;994;p41">
            <a:extLst>
              <a:ext uri="{FF2B5EF4-FFF2-40B4-BE49-F238E27FC236}">
                <a16:creationId xmlns:a16="http://schemas.microsoft.com/office/drawing/2014/main" id="{0573C81B-86EA-4984-AFDB-EB653D1C9D00}"/>
              </a:ext>
            </a:extLst>
          </p:cNvPr>
          <p:cNvSpPr txBox="1">
            <a:spLocks/>
          </p:cNvSpPr>
          <p:nvPr/>
        </p:nvSpPr>
        <p:spPr>
          <a:xfrm>
            <a:off x="581191" y="3096394"/>
            <a:ext cx="8144783" cy="732010"/>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zh-TW" sz="1800" dirty="0">
              <a:latin typeface="微軟正黑體" panose="020B0604030504040204" pitchFamily="34" charset="-120"/>
              <a:ea typeface="微軟正黑體" panose="020B0604030504040204" pitchFamily="34" charset="-120"/>
            </a:endParaRPr>
          </a:p>
          <a:p>
            <a:r>
              <a:rPr lang="zh-TW" altLang="en-US" dirty="0"/>
              <a:t>再添加一個新的應變數欄位</a:t>
            </a:r>
            <a:r>
              <a:rPr lang="en-US" altLang="zh-TW" dirty="0"/>
              <a:t>:</a:t>
            </a:r>
            <a:r>
              <a:rPr lang="zh-TW" altLang="en-US" dirty="0"/>
              <a:t>在</a:t>
            </a:r>
            <a:r>
              <a:rPr lang="en-US" altLang="zh-TW" dirty="0"/>
              <a:t>accepted</a:t>
            </a:r>
            <a:r>
              <a:rPr lang="zh-TW" altLang="en-US" dirty="0"/>
              <a:t>資料集中的樣本，我們給</a:t>
            </a:r>
            <a:r>
              <a:rPr lang="en-US" altLang="zh-TW" dirty="0"/>
              <a:t>1</a:t>
            </a:r>
            <a:r>
              <a:rPr lang="zh-TW" altLang="en-US" dirty="0"/>
              <a:t>，</a:t>
            </a:r>
            <a:r>
              <a:rPr lang="en-US" altLang="zh-TW" dirty="0"/>
              <a:t>rejected</a:t>
            </a:r>
            <a:r>
              <a:rPr lang="zh-TW" altLang="en-US" dirty="0"/>
              <a:t>資料集中的樣本則給</a:t>
            </a:r>
            <a:r>
              <a:rPr lang="en-US" altLang="zh-TW" dirty="0"/>
              <a:t>0</a:t>
            </a:r>
            <a:endParaRPr lang="zh-TW" altLang="zh-TW" dirty="0"/>
          </a:p>
          <a:p>
            <a:endParaRPr lang="en-US" altLang="zh-TW" sz="1800" dirty="0">
              <a:latin typeface="微軟正黑體" panose="020B0604030504040204" pitchFamily="34" charset="-120"/>
              <a:ea typeface="微軟正黑體" panose="020B0604030504040204" pitchFamily="34" charset="-120"/>
            </a:endParaRPr>
          </a:p>
          <a:p>
            <a:endParaRPr lang="en-US" altLang="zh-TW" sz="1800" b="1" dirty="0"/>
          </a:p>
        </p:txBody>
      </p:sp>
      <p:sp>
        <p:nvSpPr>
          <p:cNvPr id="6" name="Google Shape;994;p41">
            <a:extLst>
              <a:ext uri="{FF2B5EF4-FFF2-40B4-BE49-F238E27FC236}">
                <a16:creationId xmlns:a16="http://schemas.microsoft.com/office/drawing/2014/main" id="{ECA58DDF-C708-4148-8507-85ECFEA4E486}"/>
              </a:ext>
            </a:extLst>
          </p:cNvPr>
          <p:cNvSpPr txBox="1">
            <a:spLocks/>
          </p:cNvSpPr>
          <p:nvPr/>
        </p:nvSpPr>
        <p:spPr>
          <a:xfrm>
            <a:off x="758399" y="3554548"/>
            <a:ext cx="8144783" cy="732010"/>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zh-TW" sz="1800" dirty="0">
              <a:latin typeface="微軟正黑體" panose="020B0604030504040204" pitchFamily="34" charset="-120"/>
              <a:ea typeface="微軟正黑體" panose="020B0604030504040204" pitchFamily="34" charset="-120"/>
            </a:endParaRPr>
          </a:p>
          <a:p>
            <a:r>
              <a:rPr lang="zh-TW" altLang="zh-TW" dirty="0"/>
              <a:t>總樣本數:194790</a:t>
            </a:r>
            <a:endParaRPr lang="en-US" altLang="zh-TW" sz="1800" dirty="0">
              <a:latin typeface="微軟正黑體" panose="020B0604030504040204" pitchFamily="34" charset="-120"/>
              <a:ea typeface="微軟正黑體" panose="020B0604030504040204" pitchFamily="34" charset="-120"/>
            </a:endParaRPr>
          </a:p>
          <a:p>
            <a:endParaRPr lang="en-US" altLang="zh-TW" sz="1800" b="1" dirty="0"/>
          </a:p>
        </p:txBody>
      </p:sp>
    </p:spTree>
    <p:extLst>
      <p:ext uri="{BB962C8B-B14F-4D97-AF65-F5344CB8AC3E}">
        <p14:creationId xmlns:p14="http://schemas.microsoft.com/office/powerpoint/2010/main" val="2364805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4" name="Google Shape;955;p40">
            <a:extLst>
              <a:ext uri="{FF2B5EF4-FFF2-40B4-BE49-F238E27FC236}">
                <a16:creationId xmlns:a16="http://schemas.microsoft.com/office/drawing/2014/main" id="{A86D13E7-F86A-4A24-BE70-95880D0559FE}"/>
              </a:ext>
            </a:extLst>
          </p:cNvPr>
          <p:cNvSpPr txBox="1">
            <a:spLocks/>
          </p:cNvSpPr>
          <p:nvPr/>
        </p:nvSpPr>
        <p:spPr>
          <a:xfrm>
            <a:off x="311699" y="445025"/>
            <a:ext cx="8520602" cy="572701"/>
          </a:xfrm>
          <a:prstGeom prst="rect">
            <a:avLst/>
          </a:prstGeom>
          <a:noFill/>
          <a:ln>
            <a:noFill/>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84"/>
              <a:buFont typeface="Microsoft JhengHei"/>
              <a:buNone/>
            </a:pPr>
            <a:r>
              <a:rPr lang="zh-TW" altLang="en-US" sz="2184" dirty="0">
                <a:latin typeface="Microsoft JhengHei"/>
                <a:ea typeface="Microsoft JhengHei"/>
                <a:cs typeface="Microsoft JhengHei"/>
                <a:sym typeface="Microsoft JhengHei"/>
              </a:rPr>
              <a:t>額外分析</a:t>
            </a:r>
            <a:r>
              <a:rPr lang="en-US" altLang="zh-TW" sz="2184" dirty="0">
                <a:latin typeface="Microsoft JhengHei"/>
                <a:ea typeface="Microsoft JhengHei"/>
                <a:cs typeface="Microsoft JhengHei"/>
                <a:sym typeface="Microsoft JhengHei"/>
              </a:rPr>
              <a:t>_</a:t>
            </a:r>
            <a:r>
              <a:rPr lang="zh-TW" altLang="en-US" sz="2184" dirty="0">
                <a:latin typeface="Microsoft JhengHei"/>
                <a:ea typeface="Microsoft JhengHei"/>
                <a:cs typeface="Microsoft JhengHei"/>
                <a:sym typeface="Microsoft JhengHei"/>
              </a:rPr>
              <a:t>模型表現</a:t>
            </a:r>
            <a:endParaRPr lang="zh-TW" altLang="en-US" dirty="0"/>
          </a:p>
        </p:txBody>
      </p:sp>
      <p:graphicFrame>
        <p:nvGraphicFramePr>
          <p:cNvPr id="2" name="表格 1">
            <a:extLst>
              <a:ext uri="{FF2B5EF4-FFF2-40B4-BE49-F238E27FC236}">
                <a16:creationId xmlns:a16="http://schemas.microsoft.com/office/drawing/2014/main" id="{C0CFC196-3AF2-41E6-BDAA-BF2E70F0EF9C}"/>
              </a:ext>
            </a:extLst>
          </p:cNvPr>
          <p:cNvGraphicFramePr>
            <a:graphicFrameLocks noGrp="1"/>
          </p:cNvGraphicFramePr>
          <p:nvPr>
            <p:extLst>
              <p:ext uri="{D42A27DB-BD31-4B8C-83A1-F6EECF244321}">
                <p14:modId xmlns:p14="http://schemas.microsoft.com/office/powerpoint/2010/main" val="2427175376"/>
              </p:ext>
            </p:extLst>
          </p:nvPr>
        </p:nvGraphicFramePr>
        <p:xfrm>
          <a:off x="1470306" y="1759258"/>
          <a:ext cx="6199315" cy="2408706"/>
        </p:xfrm>
        <a:graphic>
          <a:graphicData uri="http://schemas.openxmlformats.org/drawingml/2006/table">
            <a:tbl>
              <a:tblPr>
                <a:tableStyleId>{99F1E7D4-BD25-4C4B-8A5F-D69773335CBB}</a:tableStyleId>
              </a:tblPr>
              <a:tblGrid>
                <a:gridCol w="1239863">
                  <a:extLst>
                    <a:ext uri="{9D8B030D-6E8A-4147-A177-3AD203B41FA5}">
                      <a16:colId xmlns:a16="http://schemas.microsoft.com/office/drawing/2014/main" val="1117896390"/>
                    </a:ext>
                  </a:extLst>
                </a:gridCol>
                <a:gridCol w="1239863">
                  <a:extLst>
                    <a:ext uri="{9D8B030D-6E8A-4147-A177-3AD203B41FA5}">
                      <a16:colId xmlns:a16="http://schemas.microsoft.com/office/drawing/2014/main" val="3721902413"/>
                    </a:ext>
                  </a:extLst>
                </a:gridCol>
                <a:gridCol w="1239863">
                  <a:extLst>
                    <a:ext uri="{9D8B030D-6E8A-4147-A177-3AD203B41FA5}">
                      <a16:colId xmlns:a16="http://schemas.microsoft.com/office/drawing/2014/main" val="3924452522"/>
                    </a:ext>
                  </a:extLst>
                </a:gridCol>
                <a:gridCol w="1239863">
                  <a:extLst>
                    <a:ext uri="{9D8B030D-6E8A-4147-A177-3AD203B41FA5}">
                      <a16:colId xmlns:a16="http://schemas.microsoft.com/office/drawing/2014/main" val="1301433808"/>
                    </a:ext>
                  </a:extLst>
                </a:gridCol>
                <a:gridCol w="1239863">
                  <a:extLst>
                    <a:ext uri="{9D8B030D-6E8A-4147-A177-3AD203B41FA5}">
                      <a16:colId xmlns:a16="http://schemas.microsoft.com/office/drawing/2014/main" val="3033658274"/>
                    </a:ext>
                  </a:extLst>
                </a:gridCol>
              </a:tblGrid>
              <a:tr h="481862">
                <a:tc>
                  <a:txBody>
                    <a:bodyPr/>
                    <a:lstStyle/>
                    <a:p>
                      <a:pPr algn="ctr">
                        <a:lnSpc>
                          <a:spcPct val="115000"/>
                        </a:lnSpc>
                        <a:spcAft>
                          <a:spcPts val="0"/>
                        </a:spcAft>
                      </a:pPr>
                      <a:r>
                        <a:rPr lang="zh-TW" sz="1100" dirty="0">
                          <a:effectLst/>
                        </a:rPr>
                        <a:t>模型</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Accuracy</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Precision</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dirty="0">
                          <a:effectLst/>
                        </a:rPr>
                        <a:t>Recall</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F1-Score</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extLst>
                  <a:ext uri="{0D108BD9-81ED-4DB2-BD59-A6C34878D82A}">
                    <a16:rowId xmlns:a16="http://schemas.microsoft.com/office/drawing/2014/main" val="829586035"/>
                  </a:ext>
                </a:extLst>
              </a:tr>
              <a:tr h="481560">
                <a:tc>
                  <a:txBody>
                    <a:bodyPr/>
                    <a:lstStyle/>
                    <a:p>
                      <a:pPr algn="ctr">
                        <a:lnSpc>
                          <a:spcPct val="115000"/>
                        </a:lnSpc>
                        <a:spcAft>
                          <a:spcPts val="0"/>
                        </a:spcAft>
                      </a:pPr>
                      <a:r>
                        <a:rPr lang="zh-TW" sz="1100" dirty="0">
                          <a:effectLst/>
                        </a:rPr>
                        <a:t>XGB</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accent1">
                        <a:lumMod val="75000"/>
                        <a:alpha val="20000"/>
                      </a:schemeClr>
                    </a:solidFill>
                  </a:tcPr>
                </a:tc>
                <a:tc>
                  <a:txBody>
                    <a:bodyPr/>
                    <a:lstStyle/>
                    <a:p>
                      <a:pPr algn="ctr">
                        <a:lnSpc>
                          <a:spcPct val="115000"/>
                        </a:lnSpc>
                        <a:spcAft>
                          <a:spcPts val="0"/>
                        </a:spcAft>
                      </a:pPr>
                      <a:r>
                        <a:rPr lang="zh-TW" sz="1100" dirty="0">
                          <a:effectLst/>
                        </a:rPr>
                        <a:t>0.9609836</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accent1">
                        <a:lumMod val="75000"/>
                        <a:alpha val="20000"/>
                      </a:schemeClr>
                    </a:solidFill>
                  </a:tcPr>
                </a:tc>
                <a:tc>
                  <a:txBody>
                    <a:bodyPr/>
                    <a:lstStyle/>
                    <a:p>
                      <a:pPr algn="ctr">
                        <a:lnSpc>
                          <a:spcPct val="115000"/>
                        </a:lnSpc>
                        <a:spcAft>
                          <a:spcPts val="0"/>
                        </a:spcAft>
                      </a:pPr>
                      <a:r>
                        <a:rPr lang="zh-TW" sz="1100" dirty="0">
                          <a:effectLst/>
                        </a:rPr>
                        <a:t>0.9968742</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accent1">
                        <a:lumMod val="75000"/>
                        <a:alpha val="20000"/>
                      </a:schemeClr>
                    </a:solidFill>
                  </a:tcPr>
                </a:tc>
                <a:tc>
                  <a:txBody>
                    <a:bodyPr/>
                    <a:lstStyle/>
                    <a:p>
                      <a:pPr algn="ctr">
                        <a:lnSpc>
                          <a:spcPct val="115000"/>
                        </a:lnSpc>
                        <a:spcAft>
                          <a:spcPts val="0"/>
                        </a:spcAft>
                      </a:pPr>
                      <a:r>
                        <a:rPr lang="zh-TW" sz="1100" dirty="0">
                          <a:effectLst/>
                        </a:rPr>
                        <a:t>0.9298648</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accent1">
                        <a:lumMod val="75000"/>
                        <a:alpha val="20000"/>
                      </a:schemeClr>
                    </a:solidFill>
                  </a:tcPr>
                </a:tc>
                <a:tc>
                  <a:txBody>
                    <a:bodyPr/>
                    <a:lstStyle/>
                    <a:p>
                      <a:pPr algn="ctr">
                        <a:lnSpc>
                          <a:spcPct val="115000"/>
                        </a:lnSpc>
                        <a:spcAft>
                          <a:spcPts val="0"/>
                        </a:spcAft>
                      </a:pPr>
                      <a:r>
                        <a:rPr lang="zh-TW" sz="1100" dirty="0">
                          <a:effectLst/>
                        </a:rPr>
                        <a:t>0.9622043</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accent1">
                        <a:lumMod val="75000"/>
                        <a:alpha val="20000"/>
                      </a:schemeClr>
                    </a:solidFill>
                  </a:tcPr>
                </a:tc>
                <a:extLst>
                  <a:ext uri="{0D108BD9-81ED-4DB2-BD59-A6C34878D82A}">
                    <a16:rowId xmlns:a16="http://schemas.microsoft.com/office/drawing/2014/main" val="629338869"/>
                  </a:ext>
                </a:extLst>
              </a:tr>
              <a:tr h="481560">
                <a:tc>
                  <a:txBody>
                    <a:bodyPr/>
                    <a:lstStyle/>
                    <a:p>
                      <a:pPr algn="ctr">
                        <a:lnSpc>
                          <a:spcPct val="115000"/>
                        </a:lnSpc>
                        <a:spcAft>
                          <a:spcPts val="0"/>
                        </a:spcAft>
                      </a:pPr>
                      <a:r>
                        <a:rPr lang="zh-TW" sz="1100">
                          <a:effectLst/>
                        </a:rPr>
                        <a:t>GBDT</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0.9131029</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0.9836499</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0.8615481</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0.9185591</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extLst>
                  <a:ext uri="{0D108BD9-81ED-4DB2-BD59-A6C34878D82A}">
                    <a16:rowId xmlns:a16="http://schemas.microsoft.com/office/drawing/2014/main" val="1947362324"/>
                  </a:ext>
                </a:extLst>
              </a:tr>
              <a:tr h="481862">
                <a:tc>
                  <a:txBody>
                    <a:bodyPr/>
                    <a:lstStyle/>
                    <a:p>
                      <a:pPr algn="ctr">
                        <a:lnSpc>
                          <a:spcPct val="115000"/>
                        </a:lnSpc>
                        <a:spcAft>
                          <a:spcPts val="0"/>
                        </a:spcAft>
                      </a:pPr>
                      <a:r>
                        <a:rPr lang="zh-TW" sz="1100">
                          <a:effectLst/>
                        </a:rPr>
                        <a:t>隨機森林</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0.9303865</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0.9673985</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0.9003229</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0.9326563</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extLst>
                  <a:ext uri="{0D108BD9-81ED-4DB2-BD59-A6C34878D82A}">
                    <a16:rowId xmlns:a16="http://schemas.microsoft.com/office/drawing/2014/main" val="2594824510"/>
                  </a:ext>
                </a:extLst>
              </a:tr>
              <a:tr h="481862">
                <a:tc>
                  <a:txBody>
                    <a:bodyPr/>
                    <a:lstStyle/>
                    <a:p>
                      <a:pPr algn="ctr">
                        <a:lnSpc>
                          <a:spcPct val="115000"/>
                        </a:lnSpc>
                        <a:spcAft>
                          <a:spcPts val="0"/>
                        </a:spcAft>
                      </a:pPr>
                      <a:r>
                        <a:rPr lang="zh-TW" sz="1100">
                          <a:effectLst/>
                        </a:rPr>
                        <a:t>羅吉斯回歸</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0.7598268</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0.8169546</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a:effectLst/>
                        </a:rPr>
                        <a:t>0.7320406</a:t>
                      </a:r>
                      <a:endParaRPr lang="zh-TW" sz="110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tc>
                  <a:txBody>
                    <a:bodyPr/>
                    <a:lstStyle/>
                    <a:p>
                      <a:pPr algn="ctr">
                        <a:lnSpc>
                          <a:spcPct val="115000"/>
                        </a:lnSpc>
                        <a:spcAft>
                          <a:spcPts val="0"/>
                        </a:spcAft>
                      </a:pPr>
                      <a:r>
                        <a:rPr lang="zh-TW" sz="1100" dirty="0">
                          <a:effectLst/>
                        </a:rPr>
                        <a:t>0.7721702</a:t>
                      </a:r>
                      <a:endParaRPr lang="zh-TW" sz="1100" dirty="0">
                        <a:effectLst/>
                        <a:latin typeface="Arial" panose="020B0604020202020204" pitchFamily="34" charset="0"/>
                        <a:ea typeface="新細明體" panose="02020500000000000000" pitchFamily="18" charset="-120"/>
                      </a:endParaRPr>
                    </a:p>
                  </a:txBody>
                  <a:tcPr marL="63500" marR="63500" marT="63500" marB="63500" anchor="ctr">
                    <a:solidFill>
                      <a:schemeClr val="bg1">
                        <a:alpha val="20000"/>
                      </a:schemeClr>
                    </a:solidFill>
                  </a:tcPr>
                </a:tc>
                <a:extLst>
                  <a:ext uri="{0D108BD9-81ED-4DB2-BD59-A6C34878D82A}">
                    <a16:rowId xmlns:a16="http://schemas.microsoft.com/office/drawing/2014/main" val="3905868215"/>
                  </a:ext>
                </a:extLst>
              </a:tr>
            </a:tbl>
          </a:graphicData>
        </a:graphic>
      </p:graphicFrame>
    </p:spTree>
    <p:extLst>
      <p:ext uri="{BB962C8B-B14F-4D97-AF65-F5344CB8AC3E}">
        <p14:creationId xmlns:p14="http://schemas.microsoft.com/office/powerpoint/2010/main" val="1169643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80"/>
          <p:cNvSpPr txBox="1">
            <a:spLocks noGrp="1"/>
          </p:cNvSpPr>
          <p:nvPr>
            <p:ph type="title"/>
          </p:nvPr>
        </p:nvSpPr>
        <p:spPr>
          <a:xfrm>
            <a:off x="623887" y="1282304"/>
            <a:ext cx="7886700" cy="2139600"/>
          </a:xfrm>
          <a:prstGeom prst="rect">
            <a:avLst/>
          </a:prstGeom>
          <a:noFill/>
          <a:ln>
            <a:noFill/>
          </a:ln>
        </p:spPr>
        <p:txBody>
          <a:bodyPr spcFirstLastPara="1" wrap="square" lIns="91400" tIns="91400" rIns="91400" bIns="91400" anchor="b" anchorCtr="0">
            <a:normAutofit/>
          </a:bodyPr>
          <a:lstStyle/>
          <a:p>
            <a:pPr marL="0" marR="0" lvl="0" indent="0" algn="l" rtl="0">
              <a:lnSpc>
                <a:spcPct val="100000"/>
              </a:lnSpc>
              <a:spcBef>
                <a:spcPts val="0"/>
              </a:spcBef>
              <a:spcAft>
                <a:spcPts val="0"/>
              </a:spcAft>
              <a:buClr>
                <a:srgbClr val="000000"/>
              </a:buClr>
              <a:buSzPts val="4500"/>
              <a:buFont typeface="Microsoft JhengHei"/>
              <a:buNone/>
            </a:pPr>
            <a:r>
              <a:rPr lang="en-US" b="1">
                <a:latin typeface="Microsoft JhengHei"/>
                <a:ea typeface="Microsoft JhengHei"/>
                <a:cs typeface="Microsoft JhengHei"/>
                <a:sym typeface="Microsoft JhengHei"/>
              </a:rPr>
              <a:t>參考資料</a:t>
            </a:r>
            <a:endParaRPr/>
          </a:p>
        </p:txBody>
      </p:sp>
      <p:sp>
        <p:nvSpPr>
          <p:cNvPr id="1558" name="Google Shape;1558;p80"/>
          <p:cNvSpPr txBox="1">
            <a:spLocks noGrp="1"/>
          </p:cNvSpPr>
          <p:nvPr>
            <p:ph type="body" idx="1"/>
          </p:nvPr>
        </p:nvSpPr>
        <p:spPr>
          <a:xfrm>
            <a:off x="623887" y="3442098"/>
            <a:ext cx="7886700" cy="1125000"/>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endParaRPr>
              <a:solidFill>
                <a:srgbClr val="8888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9"/>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ts val="2100"/>
              <a:buFont typeface="Arial"/>
              <a:buNone/>
            </a:pPr>
            <a:r>
              <a:rPr lang="en-US">
                <a:latin typeface="Arial"/>
                <a:ea typeface="Arial"/>
                <a:cs typeface="Arial"/>
                <a:sym typeface="Arial"/>
              </a:rPr>
              <a:t>方法介紹 </a:t>
            </a:r>
            <a:r>
              <a:rPr lang="en-US" sz="2184" b="1">
                <a:latin typeface="Times New Roman"/>
                <a:ea typeface="Times New Roman"/>
                <a:cs typeface="Times New Roman"/>
                <a:sym typeface="Times New Roman"/>
              </a:rPr>
              <a:t>–</a:t>
            </a:r>
            <a:r>
              <a:rPr lang="en-US">
                <a:latin typeface="Arial"/>
                <a:ea typeface="Arial"/>
                <a:cs typeface="Arial"/>
                <a:sym typeface="Arial"/>
              </a:rPr>
              <a:t> 羅吉斯回歸</a:t>
            </a:r>
            <a:endParaRPr/>
          </a:p>
        </p:txBody>
      </p:sp>
      <p:pic>
        <p:nvPicPr>
          <p:cNvPr id="761" name="Google Shape;761;p29" descr="圖片 6"/>
          <p:cNvPicPr preferRelativeResize="0"/>
          <p:nvPr/>
        </p:nvPicPr>
        <p:blipFill rotWithShape="1">
          <a:blip r:embed="rId3">
            <a:alphaModFix/>
          </a:blip>
          <a:srcRect/>
          <a:stretch/>
        </p:blipFill>
        <p:spPr>
          <a:xfrm>
            <a:off x="2576513" y="1621897"/>
            <a:ext cx="3597460" cy="1081644"/>
          </a:xfrm>
          <a:prstGeom prst="rect">
            <a:avLst/>
          </a:prstGeom>
          <a:noFill/>
          <a:ln>
            <a:noFill/>
          </a:ln>
        </p:spPr>
      </p:pic>
      <p:sp>
        <p:nvSpPr>
          <p:cNvPr id="762" name="Google Shape;762;p29"/>
          <p:cNvSpPr txBox="1"/>
          <p:nvPr/>
        </p:nvSpPr>
        <p:spPr>
          <a:xfrm>
            <a:off x="357420" y="1129931"/>
            <a:ext cx="7156420" cy="307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Microsoft JhengHei"/>
              <a:buNone/>
            </a:pPr>
            <a:r>
              <a:rPr lang="en-US" sz="1200" b="0" i="0" u="none" strike="noStrike" cap="none">
                <a:solidFill>
                  <a:srgbClr val="000000"/>
                </a:solidFill>
                <a:latin typeface="Microsoft JhengHei"/>
                <a:ea typeface="Microsoft JhengHei"/>
                <a:cs typeface="Microsoft JhengHei"/>
                <a:sym typeface="Microsoft JhengHei"/>
              </a:rPr>
              <a:t>羅吉斯回歸屬於監督式學習，也是線性分類器的一種，適合用來處理二元分類問題。</a:t>
            </a:r>
            <a:endParaRPr/>
          </a:p>
        </p:txBody>
      </p:sp>
      <p:sp>
        <p:nvSpPr>
          <p:cNvPr id="763" name="Google Shape;763;p29"/>
          <p:cNvSpPr txBox="1"/>
          <p:nvPr/>
        </p:nvSpPr>
        <p:spPr>
          <a:xfrm>
            <a:off x="286536" y="2868233"/>
            <a:ext cx="7156420" cy="3073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Microsoft JhengHei"/>
              <a:buNone/>
            </a:pPr>
            <a:r>
              <a:rPr lang="en-US" sz="1200" b="0" i="0" u="none" strike="noStrike" cap="none">
                <a:solidFill>
                  <a:srgbClr val="000000"/>
                </a:solidFill>
                <a:latin typeface="Microsoft JhengHei"/>
                <a:ea typeface="Microsoft JhengHei"/>
                <a:cs typeface="Microsoft JhengHei"/>
                <a:sym typeface="Microsoft JhengHei"/>
              </a:rPr>
              <a:t>而後經過Sigmoid函數的轉換，讓結果介於0-1之間。</a:t>
            </a:r>
            <a:endParaRPr/>
          </a:p>
        </p:txBody>
      </p:sp>
      <p:pic>
        <p:nvPicPr>
          <p:cNvPr id="764" name="Google Shape;764;p29" descr="圖片 9"/>
          <p:cNvPicPr preferRelativeResize="0"/>
          <p:nvPr/>
        </p:nvPicPr>
        <p:blipFill rotWithShape="1">
          <a:blip r:embed="rId4">
            <a:alphaModFix/>
          </a:blip>
          <a:srcRect/>
          <a:stretch/>
        </p:blipFill>
        <p:spPr>
          <a:xfrm>
            <a:off x="3564840" y="3494613"/>
            <a:ext cx="2029638" cy="600569"/>
          </a:xfrm>
          <a:prstGeom prst="rect">
            <a:avLst/>
          </a:prstGeom>
          <a:noFill/>
          <a:ln>
            <a:noFill/>
          </a:ln>
        </p:spPr>
      </p:pic>
      <p:pic>
        <p:nvPicPr>
          <p:cNvPr id="765" name="Google Shape;765;p29" descr="圖片 10"/>
          <p:cNvPicPr preferRelativeResize="0"/>
          <p:nvPr/>
        </p:nvPicPr>
        <p:blipFill rotWithShape="1">
          <a:blip r:embed="rId5">
            <a:alphaModFix/>
          </a:blip>
          <a:srcRect/>
          <a:stretch/>
        </p:blipFill>
        <p:spPr>
          <a:xfrm>
            <a:off x="1395550" y="3320179"/>
            <a:ext cx="1857154" cy="1777524"/>
          </a:xfrm>
          <a:prstGeom prst="rect">
            <a:avLst/>
          </a:prstGeom>
          <a:noFill/>
          <a:ln>
            <a:noFill/>
          </a:ln>
        </p:spPr>
      </p:pic>
      <p:grpSp>
        <p:nvGrpSpPr>
          <p:cNvPr id="766" name="Google Shape;766;p29"/>
          <p:cNvGrpSpPr/>
          <p:nvPr/>
        </p:nvGrpSpPr>
        <p:grpSpPr>
          <a:xfrm>
            <a:off x="6588718" y="1392427"/>
            <a:ext cx="2086275" cy="3228612"/>
            <a:chOff x="0" y="0"/>
            <a:chExt cx="2086273" cy="3228611"/>
          </a:xfrm>
        </p:grpSpPr>
        <p:sp>
          <p:nvSpPr>
            <p:cNvPr id="767" name="Google Shape;767;p29"/>
            <p:cNvSpPr/>
            <p:nvPr/>
          </p:nvSpPr>
          <p:spPr>
            <a:xfrm>
              <a:off x="373672" y="2388430"/>
              <a:ext cx="579600" cy="579601"/>
            </a:xfrm>
            <a:prstGeom prst="ellipse">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9"/>
            <p:cNvSpPr/>
            <p:nvPr/>
          </p:nvSpPr>
          <p:spPr>
            <a:xfrm>
              <a:off x="427023" y="2442838"/>
              <a:ext cx="472897" cy="471841"/>
            </a:xfrm>
            <a:custGeom>
              <a:avLst/>
              <a:gdLst/>
              <a:ahLst/>
              <a:cxnLst/>
              <a:rect l="l" t="t" r="r" b="b"/>
              <a:pathLst>
                <a:path w="21600" h="21600" extrusionOk="0">
                  <a:moveTo>
                    <a:pt x="10799" y="0"/>
                  </a:moveTo>
                  <a:cubicBezTo>
                    <a:pt x="4827" y="0"/>
                    <a:pt x="0" y="4838"/>
                    <a:pt x="0" y="10777"/>
                  </a:cubicBezTo>
                  <a:cubicBezTo>
                    <a:pt x="0" y="16762"/>
                    <a:pt x="4827" y="21600"/>
                    <a:pt x="10799" y="21600"/>
                  </a:cubicBezTo>
                  <a:cubicBezTo>
                    <a:pt x="16773" y="21600"/>
                    <a:pt x="21600" y="16762"/>
                    <a:pt x="21600" y="10777"/>
                  </a:cubicBezTo>
                  <a:cubicBezTo>
                    <a:pt x="21600" y="4838"/>
                    <a:pt x="16773" y="0"/>
                    <a:pt x="107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9"/>
            <p:cNvSpPr/>
            <p:nvPr/>
          </p:nvSpPr>
          <p:spPr>
            <a:xfrm>
              <a:off x="1300601" y="511579"/>
              <a:ext cx="556575" cy="556575"/>
            </a:xfrm>
            <a:prstGeom prst="ellipse">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9"/>
            <p:cNvSpPr/>
            <p:nvPr/>
          </p:nvSpPr>
          <p:spPr>
            <a:xfrm>
              <a:off x="1550206" y="761457"/>
              <a:ext cx="56051" cy="56060"/>
            </a:xfrm>
            <a:custGeom>
              <a:avLst/>
              <a:gdLst/>
              <a:ahLst/>
              <a:cxnLst/>
              <a:rect l="l" t="t" r="r" b="b"/>
              <a:pathLst>
                <a:path w="18969" h="21600" extrusionOk="0">
                  <a:moveTo>
                    <a:pt x="9707" y="0"/>
                  </a:moveTo>
                  <a:cubicBezTo>
                    <a:pt x="6554" y="0"/>
                    <a:pt x="3390" y="1782"/>
                    <a:pt x="1568" y="4900"/>
                  </a:cubicBezTo>
                  <a:cubicBezTo>
                    <a:pt x="-1272" y="9737"/>
                    <a:pt x="-210" y="16598"/>
                    <a:pt x="4396" y="19818"/>
                  </a:cubicBezTo>
                  <a:cubicBezTo>
                    <a:pt x="5962" y="21014"/>
                    <a:pt x="7784" y="21600"/>
                    <a:pt x="9584" y="21600"/>
                  </a:cubicBezTo>
                  <a:cubicBezTo>
                    <a:pt x="12658" y="21600"/>
                    <a:pt x="15711" y="19894"/>
                    <a:pt x="17499" y="16598"/>
                  </a:cubicBezTo>
                  <a:cubicBezTo>
                    <a:pt x="20328" y="11761"/>
                    <a:pt x="18908" y="4900"/>
                    <a:pt x="14660" y="1680"/>
                  </a:cubicBezTo>
                  <a:cubicBezTo>
                    <a:pt x="13162" y="535"/>
                    <a:pt x="11429" y="0"/>
                    <a:pt x="970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9"/>
            <p:cNvSpPr/>
            <p:nvPr/>
          </p:nvSpPr>
          <p:spPr>
            <a:xfrm>
              <a:off x="1415695" y="626674"/>
              <a:ext cx="325626" cy="325626"/>
            </a:xfrm>
            <a:custGeom>
              <a:avLst/>
              <a:gdLst/>
              <a:ahLst/>
              <a:cxnLst/>
              <a:rect l="l" t="t" r="r" b="b"/>
              <a:pathLst>
                <a:path w="21550" h="21600" extrusionOk="0">
                  <a:moveTo>
                    <a:pt x="10783" y="6326"/>
                  </a:moveTo>
                  <a:cubicBezTo>
                    <a:pt x="11349" y="6326"/>
                    <a:pt x="11919" y="6436"/>
                    <a:pt x="12462" y="6662"/>
                  </a:cubicBezTo>
                  <a:cubicBezTo>
                    <a:pt x="15439" y="7911"/>
                    <a:pt x="16200" y="11658"/>
                    <a:pt x="13915" y="13948"/>
                  </a:cubicBezTo>
                  <a:cubicBezTo>
                    <a:pt x="13089" y="14822"/>
                    <a:pt x="11959" y="15269"/>
                    <a:pt x="10807" y="15269"/>
                  </a:cubicBezTo>
                  <a:cubicBezTo>
                    <a:pt x="10221" y="15269"/>
                    <a:pt x="9628" y="15153"/>
                    <a:pt x="9069" y="14921"/>
                  </a:cubicBezTo>
                  <a:cubicBezTo>
                    <a:pt x="6091" y="13740"/>
                    <a:pt x="5330" y="9922"/>
                    <a:pt x="7615" y="7632"/>
                  </a:cubicBezTo>
                  <a:cubicBezTo>
                    <a:pt x="8454" y="6791"/>
                    <a:pt x="9611" y="6326"/>
                    <a:pt x="10783" y="6326"/>
                  </a:cubicBezTo>
                  <a:close/>
                  <a:moveTo>
                    <a:pt x="9899" y="0"/>
                  </a:moveTo>
                  <a:lnTo>
                    <a:pt x="7337" y="554"/>
                  </a:lnTo>
                  <a:cubicBezTo>
                    <a:pt x="7062" y="625"/>
                    <a:pt x="6922" y="833"/>
                    <a:pt x="6922" y="1111"/>
                  </a:cubicBezTo>
                  <a:lnTo>
                    <a:pt x="6922" y="3747"/>
                  </a:lnTo>
                  <a:cubicBezTo>
                    <a:pt x="6506" y="3955"/>
                    <a:pt x="6023" y="4302"/>
                    <a:pt x="5608" y="4650"/>
                  </a:cubicBezTo>
                  <a:lnTo>
                    <a:pt x="3183" y="3609"/>
                  </a:lnTo>
                  <a:cubicBezTo>
                    <a:pt x="3126" y="3570"/>
                    <a:pt x="3063" y="3552"/>
                    <a:pt x="2997" y="3552"/>
                  </a:cubicBezTo>
                  <a:cubicBezTo>
                    <a:pt x="2833" y="3552"/>
                    <a:pt x="2661" y="3666"/>
                    <a:pt x="2560" y="3817"/>
                  </a:cubicBezTo>
                  <a:lnTo>
                    <a:pt x="1106" y="5967"/>
                  </a:lnTo>
                  <a:cubicBezTo>
                    <a:pt x="969" y="6175"/>
                    <a:pt x="969" y="6453"/>
                    <a:pt x="1176" y="6662"/>
                  </a:cubicBezTo>
                  <a:lnTo>
                    <a:pt x="3045" y="8465"/>
                  </a:lnTo>
                  <a:cubicBezTo>
                    <a:pt x="2908" y="9022"/>
                    <a:pt x="2768" y="9576"/>
                    <a:pt x="2768" y="10063"/>
                  </a:cubicBezTo>
                  <a:lnTo>
                    <a:pt x="345" y="11104"/>
                  </a:lnTo>
                  <a:cubicBezTo>
                    <a:pt x="138" y="11174"/>
                    <a:pt x="0" y="11450"/>
                    <a:pt x="0" y="11658"/>
                  </a:cubicBezTo>
                  <a:lnTo>
                    <a:pt x="553" y="14226"/>
                  </a:lnTo>
                  <a:cubicBezTo>
                    <a:pt x="623" y="14504"/>
                    <a:pt x="831" y="14643"/>
                    <a:pt x="1106" y="14643"/>
                  </a:cubicBezTo>
                  <a:lnTo>
                    <a:pt x="3669" y="14643"/>
                  </a:lnTo>
                  <a:cubicBezTo>
                    <a:pt x="3946" y="15059"/>
                    <a:pt x="4222" y="15545"/>
                    <a:pt x="4569" y="15962"/>
                  </a:cubicBezTo>
                  <a:lnTo>
                    <a:pt x="3531" y="18390"/>
                  </a:lnTo>
                  <a:cubicBezTo>
                    <a:pt x="3461" y="18598"/>
                    <a:pt x="3531" y="18876"/>
                    <a:pt x="3738" y="19014"/>
                  </a:cubicBezTo>
                  <a:lnTo>
                    <a:pt x="5883" y="20471"/>
                  </a:lnTo>
                  <a:cubicBezTo>
                    <a:pt x="5964" y="20524"/>
                    <a:pt x="6062" y="20548"/>
                    <a:pt x="6163" y="20548"/>
                  </a:cubicBezTo>
                  <a:cubicBezTo>
                    <a:pt x="6327" y="20548"/>
                    <a:pt x="6491" y="20489"/>
                    <a:pt x="6576" y="20401"/>
                  </a:cubicBezTo>
                  <a:lnTo>
                    <a:pt x="8378" y="18528"/>
                  </a:lnTo>
                  <a:cubicBezTo>
                    <a:pt x="8931" y="18668"/>
                    <a:pt x="9484" y="18806"/>
                    <a:pt x="10039" y="18806"/>
                  </a:cubicBezTo>
                  <a:lnTo>
                    <a:pt x="11008" y="21304"/>
                  </a:lnTo>
                  <a:cubicBezTo>
                    <a:pt x="11065" y="21475"/>
                    <a:pt x="11261" y="21600"/>
                    <a:pt x="11484" y="21600"/>
                  </a:cubicBezTo>
                  <a:cubicBezTo>
                    <a:pt x="11532" y="21600"/>
                    <a:pt x="11583" y="21593"/>
                    <a:pt x="11631" y="21582"/>
                  </a:cubicBezTo>
                  <a:lnTo>
                    <a:pt x="14193" y="21096"/>
                  </a:lnTo>
                  <a:cubicBezTo>
                    <a:pt x="14401" y="21028"/>
                    <a:pt x="14608" y="20820"/>
                    <a:pt x="14608" y="20542"/>
                  </a:cubicBezTo>
                  <a:lnTo>
                    <a:pt x="14538" y="17903"/>
                  </a:lnTo>
                  <a:cubicBezTo>
                    <a:pt x="15024" y="17695"/>
                    <a:pt x="15507" y="17349"/>
                    <a:pt x="15922" y="17003"/>
                  </a:cubicBezTo>
                  <a:lnTo>
                    <a:pt x="18347" y="18043"/>
                  </a:lnTo>
                  <a:cubicBezTo>
                    <a:pt x="18399" y="18061"/>
                    <a:pt x="18454" y="18070"/>
                    <a:pt x="18513" y="18070"/>
                  </a:cubicBezTo>
                  <a:cubicBezTo>
                    <a:pt x="18684" y="18070"/>
                    <a:pt x="18865" y="17991"/>
                    <a:pt x="18970" y="17835"/>
                  </a:cubicBezTo>
                  <a:lnTo>
                    <a:pt x="20424" y="15613"/>
                  </a:lnTo>
                  <a:cubicBezTo>
                    <a:pt x="20562" y="15405"/>
                    <a:pt x="20494" y="15129"/>
                    <a:pt x="20354" y="14921"/>
                  </a:cubicBezTo>
                  <a:lnTo>
                    <a:pt x="18485" y="13115"/>
                  </a:lnTo>
                  <a:cubicBezTo>
                    <a:pt x="18625" y="12631"/>
                    <a:pt x="18692" y="12074"/>
                    <a:pt x="18762" y="11520"/>
                  </a:cubicBezTo>
                  <a:lnTo>
                    <a:pt x="21255" y="10549"/>
                  </a:lnTo>
                  <a:cubicBezTo>
                    <a:pt x="21462" y="10409"/>
                    <a:pt x="21600" y="10131"/>
                    <a:pt x="21532" y="9922"/>
                  </a:cubicBezTo>
                  <a:lnTo>
                    <a:pt x="21047" y="7356"/>
                  </a:lnTo>
                  <a:cubicBezTo>
                    <a:pt x="20977" y="7148"/>
                    <a:pt x="20769" y="6940"/>
                    <a:pt x="20494" y="6940"/>
                  </a:cubicBezTo>
                  <a:lnTo>
                    <a:pt x="17862" y="7008"/>
                  </a:lnTo>
                  <a:cubicBezTo>
                    <a:pt x="17586" y="6524"/>
                    <a:pt x="17308" y="6037"/>
                    <a:pt x="16893" y="5621"/>
                  </a:cubicBezTo>
                  <a:lnTo>
                    <a:pt x="17931" y="3193"/>
                  </a:lnTo>
                  <a:cubicBezTo>
                    <a:pt x="18001" y="2985"/>
                    <a:pt x="17931" y="2706"/>
                    <a:pt x="17724" y="2568"/>
                  </a:cubicBezTo>
                  <a:lnTo>
                    <a:pt x="15577" y="1111"/>
                  </a:lnTo>
                  <a:cubicBezTo>
                    <a:pt x="15483" y="1047"/>
                    <a:pt x="15363" y="1012"/>
                    <a:pt x="15245" y="1012"/>
                  </a:cubicBezTo>
                  <a:cubicBezTo>
                    <a:pt x="15100" y="1012"/>
                    <a:pt x="14960" y="1065"/>
                    <a:pt x="14884" y="1179"/>
                  </a:cubicBezTo>
                  <a:lnTo>
                    <a:pt x="13015" y="3053"/>
                  </a:lnTo>
                  <a:cubicBezTo>
                    <a:pt x="12531" y="2914"/>
                    <a:pt x="11976" y="2844"/>
                    <a:pt x="11493" y="2776"/>
                  </a:cubicBezTo>
                  <a:lnTo>
                    <a:pt x="10455" y="346"/>
                  </a:lnTo>
                  <a:cubicBezTo>
                    <a:pt x="10385" y="138"/>
                    <a:pt x="10107" y="0"/>
                    <a:pt x="98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9"/>
            <p:cNvSpPr/>
            <p:nvPr/>
          </p:nvSpPr>
          <p:spPr>
            <a:xfrm>
              <a:off x="1755691" y="222854"/>
              <a:ext cx="330582" cy="327212"/>
            </a:xfrm>
            <a:custGeom>
              <a:avLst/>
              <a:gdLst/>
              <a:ahLst/>
              <a:cxnLst/>
              <a:rect l="l" t="t" r="r" b="b"/>
              <a:pathLst>
                <a:path w="21600" h="21600" extrusionOk="0">
                  <a:moveTo>
                    <a:pt x="3417" y="0"/>
                  </a:moveTo>
                  <a:cubicBezTo>
                    <a:pt x="1435" y="0"/>
                    <a:pt x="0" y="1380"/>
                    <a:pt x="0" y="3522"/>
                  </a:cubicBezTo>
                  <a:lnTo>
                    <a:pt x="0" y="13259"/>
                  </a:lnTo>
                  <a:cubicBezTo>
                    <a:pt x="0" y="15193"/>
                    <a:pt x="1299" y="16781"/>
                    <a:pt x="3417" y="16781"/>
                  </a:cubicBezTo>
                  <a:lnTo>
                    <a:pt x="4306" y="16781"/>
                  </a:lnTo>
                  <a:cubicBezTo>
                    <a:pt x="4716" y="16781"/>
                    <a:pt x="5195" y="17195"/>
                    <a:pt x="5265" y="17749"/>
                  </a:cubicBezTo>
                  <a:lnTo>
                    <a:pt x="5947" y="21131"/>
                  </a:lnTo>
                  <a:cubicBezTo>
                    <a:pt x="5990" y="21432"/>
                    <a:pt x="6165" y="21600"/>
                    <a:pt x="6389" y="21600"/>
                  </a:cubicBezTo>
                  <a:cubicBezTo>
                    <a:pt x="6525" y="21600"/>
                    <a:pt x="6681" y="21539"/>
                    <a:pt x="6836" y="21408"/>
                  </a:cubicBezTo>
                  <a:lnTo>
                    <a:pt x="10596" y="17472"/>
                  </a:lnTo>
                  <a:cubicBezTo>
                    <a:pt x="11006" y="17058"/>
                    <a:pt x="11757" y="16781"/>
                    <a:pt x="12303" y="16781"/>
                  </a:cubicBezTo>
                  <a:lnTo>
                    <a:pt x="18183" y="16781"/>
                  </a:lnTo>
                  <a:cubicBezTo>
                    <a:pt x="20234" y="16781"/>
                    <a:pt x="21600" y="15053"/>
                    <a:pt x="21600" y="13259"/>
                  </a:cubicBezTo>
                  <a:lnTo>
                    <a:pt x="21600" y="3522"/>
                  </a:lnTo>
                  <a:cubicBezTo>
                    <a:pt x="21600" y="1450"/>
                    <a:pt x="20165" y="0"/>
                    <a:pt x="18183"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9"/>
            <p:cNvSpPr/>
            <p:nvPr/>
          </p:nvSpPr>
          <p:spPr>
            <a:xfrm>
              <a:off x="1828054" y="254403"/>
              <a:ext cx="183795" cy="183774"/>
            </a:xfrm>
            <a:custGeom>
              <a:avLst/>
              <a:gdLst/>
              <a:ahLst/>
              <a:cxnLst/>
              <a:rect l="l" t="t" r="r" b="b"/>
              <a:pathLst>
                <a:path w="19167" h="21600" extrusionOk="0">
                  <a:moveTo>
                    <a:pt x="9637" y="0"/>
                  </a:moveTo>
                  <a:cubicBezTo>
                    <a:pt x="8607" y="0"/>
                    <a:pt x="7560" y="190"/>
                    <a:pt x="6526" y="594"/>
                  </a:cubicBezTo>
                  <a:cubicBezTo>
                    <a:pt x="1510" y="2438"/>
                    <a:pt x="-1218" y="8589"/>
                    <a:pt x="529" y="14242"/>
                  </a:cubicBezTo>
                  <a:cubicBezTo>
                    <a:pt x="1827" y="18738"/>
                    <a:pt x="5538" y="21600"/>
                    <a:pt x="9527" y="21600"/>
                  </a:cubicBezTo>
                  <a:cubicBezTo>
                    <a:pt x="10557" y="21600"/>
                    <a:pt x="11608" y="21410"/>
                    <a:pt x="12638" y="21006"/>
                  </a:cubicBezTo>
                  <a:cubicBezTo>
                    <a:pt x="17657" y="19162"/>
                    <a:pt x="20382" y="13015"/>
                    <a:pt x="18639" y="7358"/>
                  </a:cubicBezTo>
                  <a:cubicBezTo>
                    <a:pt x="17337" y="2862"/>
                    <a:pt x="13626" y="0"/>
                    <a:pt x="963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1867647" y="289782"/>
              <a:ext cx="106704" cy="137063"/>
            </a:xfrm>
            <a:custGeom>
              <a:avLst/>
              <a:gdLst/>
              <a:ahLst/>
              <a:cxnLst/>
              <a:rect l="l" t="t" r="r" b="b"/>
              <a:pathLst>
                <a:path w="21600" h="21600" extrusionOk="0">
                  <a:moveTo>
                    <a:pt x="10800" y="0"/>
                  </a:moveTo>
                  <a:cubicBezTo>
                    <a:pt x="7624" y="0"/>
                    <a:pt x="5082" y="1978"/>
                    <a:pt x="4654" y="4456"/>
                  </a:cubicBezTo>
                  <a:cubicBezTo>
                    <a:pt x="4233" y="6435"/>
                    <a:pt x="4868" y="8413"/>
                    <a:pt x="5925" y="10225"/>
                  </a:cubicBezTo>
                  <a:cubicBezTo>
                    <a:pt x="6139" y="10719"/>
                    <a:pt x="6560" y="11380"/>
                    <a:pt x="6988" y="11875"/>
                  </a:cubicBezTo>
                  <a:lnTo>
                    <a:pt x="6988" y="13026"/>
                  </a:lnTo>
                  <a:cubicBezTo>
                    <a:pt x="6988" y="13520"/>
                    <a:pt x="6774" y="13853"/>
                    <a:pt x="6353" y="14015"/>
                  </a:cubicBezTo>
                  <a:lnTo>
                    <a:pt x="2327" y="15665"/>
                  </a:lnTo>
                  <a:cubicBezTo>
                    <a:pt x="843" y="16326"/>
                    <a:pt x="0" y="17315"/>
                    <a:pt x="0" y="18466"/>
                  </a:cubicBezTo>
                  <a:cubicBezTo>
                    <a:pt x="2962" y="20444"/>
                    <a:pt x="6774" y="21600"/>
                    <a:pt x="10800" y="21600"/>
                  </a:cubicBezTo>
                  <a:cubicBezTo>
                    <a:pt x="15033" y="21600"/>
                    <a:pt x="18631" y="20444"/>
                    <a:pt x="21600" y="18466"/>
                  </a:cubicBezTo>
                  <a:cubicBezTo>
                    <a:pt x="21600" y="17315"/>
                    <a:pt x="20537" y="16326"/>
                    <a:pt x="19266" y="15665"/>
                  </a:cubicBezTo>
                  <a:lnTo>
                    <a:pt x="14819" y="14015"/>
                  </a:lnTo>
                  <a:cubicBezTo>
                    <a:pt x="14398" y="13853"/>
                    <a:pt x="14184" y="13520"/>
                    <a:pt x="14184" y="13192"/>
                  </a:cubicBezTo>
                  <a:cubicBezTo>
                    <a:pt x="14184" y="12531"/>
                    <a:pt x="13976" y="12036"/>
                    <a:pt x="14398" y="11542"/>
                  </a:cubicBezTo>
                  <a:cubicBezTo>
                    <a:pt x="16725" y="8908"/>
                    <a:pt x="17153" y="6763"/>
                    <a:pt x="16518" y="4123"/>
                  </a:cubicBezTo>
                  <a:cubicBezTo>
                    <a:pt x="16090" y="1650"/>
                    <a:pt x="13976"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87031" y="2797503"/>
              <a:ext cx="411150" cy="351791"/>
            </a:xfrm>
            <a:custGeom>
              <a:avLst/>
              <a:gdLst/>
              <a:ahLst/>
              <a:cxnLst/>
              <a:rect l="l" t="t" r="r" b="b"/>
              <a:pathLst>
                <a:path w="21221" h="21600" extrusionOk="0">
                  <a:moveTo>
                    <a:pt x="17548" y="0"/>
                  </a:moveTo>
                  <a:lnTo>
                    <a:pt x="1133" y="15288"/>
                  </a:lnTo>
                  <a:cubicBezTo>
                    <a:pt x="-162" y="16509"/>
                    <a:pt x="-379" y="18756"/>
                    <a:pt x="647" y="20298"/>
                  </a:cubicBezTo>
                  <a:cubicBezTo>
                    <a:pt x="1210" y="21154"/>
                    <a:pt x="2080" y="21600"/>
                    <a:pt x="2965" y="21600"/>
                  </a:cubicBezTo>
                  <a:cubicBezTo>
                    <a:pt x="3607" y="21600"/>
                    <a:pt x="4259" y="21363"/>
                    <a:pt x="4804" y="20876"/>
                  </a:cubicBezTo>
                  <a:lnTo>
                    <a:pt x="21221" y="5523"/>
                  </a:lnTo>
                  <a:cubicBezTo>
                    <a:pt x="19978" y="3726"/>
                    <a:pt x="18844" y="1734"/>
                    <a:pt x="1754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0" y="2843092"/>
              <a:ext cx="386226" cy="346736"/>
            </a:xfrm>
            <a:custGeom>
              <a:avLst/>
              <a:gdLst/>
              <a:ahLst/>
              <a:cxnLst/>
              <a:rect l="l" t="t" r="r" b="b"/>
              <a:pathLst>
                <a:path w="20985" h="21600" extrusionOk="0">
                  <a:moveTo>
                    <a:pt x="17790" y="0"/>
                  </a:moveTo>
                  <a:cubicBezTo>
                    <a:pt x="17433" y="0"/>
                    <a:pt x="17074" y="136"/>
                    <a:pt x="16780" y="418"/>
                  </a:cubicBezTo>
                  <a:lnTo>
                    <a:pt x="1885" y="14169"/>
                  </a:lnTo>
                  <a:cubicBezTo>
                    <a:pt x="-46" y="15928"/>
                    <a:pt x="-615" y="19122"/>
                    <a:pt x="749" y="21534"/>
                  </a:cubicBezTo>
                  <a:cubicBezTo>
                    <a:pt x="749" y="21534"/>
                    <a:pt x="749" y="21534"/>
                    <a:pt x="749" y="21600"/>
                  </a:cubicBezTo>
                  <a:lnTo>
                    <a:pt x="20985" y="3546"/>
                  </a:lnTo>
                  <a:cubicBezTo>
                    <a:pt x="20303" y="2634"/>
                    <a:pt x="19678" y="1657"/>
                    <a:pt x="19052" y="679"/>
                  </a:cubicBezTo>
                  <a:cubicBezTo>
                    <a:pt x="18731" y="235"/>
                    <a:pt x="18260" y="0"/>
                    <a:pt x="1779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9"/>
            <p:cNvSpPr/>
            <p:nvPr/>
          </p:nvSpPr>
          <p:spPr>
            <a:xfrm>
              <a:off x="13789" y="2900011"/>
              <a:ext cx="416923" cy="328600"/>
            </a:xfrm>
            <a:custGeom>
              <a:avLst/>
              <a:gdLst/>
              <a:ahLst/>
              <a:cxnLst/>
              <a:rect l="l" t="t" r="r" b="b"/>
              <a:pathLst>
                <a:path w="21467" h="21600" extrusionOk="0">
                  <a:moveTo>
                    <a:pt x="19123" y="0"/>
                  </a:moveTo>
                  <a:lnTo>
                    <a:pt x="0" y="19051"/>
                  </a:lnTo>
                  <a:cubicBezTo>
                    <a:pt x="896" y="20725"/>
                    <a:pt x="2327" y="21600"/>
                    <a:pt x="3768" y="21600"/>
                  </a:cubicBezTo>
                  <a:cubicBezTo>
                    <a:pt x="4752" y="21600"/>
                    <a:pt x="5742" y="21194"/>
                    <a:pt x="6572" y="20356"/>
                  </a:cubicBezTo>
                  <a:lnTo>
                    <a:pt x="21008" y="5503"/>
                  </a:lnTo>
                  <a:cubicBezTo>
                    <a:pt x="21547" y="4951"/>
                    <a:pt x="21600" y="4059"/>
                    <a:pt x="21224" y="3370"/>
                  </a:cubicBezTo>
                  <a:cubicBezTo>
                    <a:pt x="20523" y="2269"/>
                    <a:pt x="19823" y="1170"/>
                    <a:pt x="1912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9"/>
            <p:cNvSpPr/>
            <p:nvPr/>
          </p:nvSpPr>
          <p:spPr>
            <a:xfrm>
              <a:off x="538759" y="2536725"/>
              <a:ext cx="249427" cy="296358"/>
            </a:xfrm>
            <a:custGeom>
              <a:avLst/>
              <a:gdLst/>
              <a:ahLst/>
              <a:cxnLst/>
              <a:rect l="l" t="t" r="r" b="b"/>
              <a:pathLst>
                <a:path w="21106" h="21600" extrusionOk="0">
                  <a:moveTo>
                    <a:pt x="10552" y="0"/>
                  </a:moveTo>
                  <a:cubicBezTo>
                    <a:pt x="10331" y="0"/>
                    <a:pt x="10110" y="58"/>
                    <a:pt x="9934" y="173"/>
                  </a:cubicBezTo>
                  <a:cubicBezTo>
                    <a:pt x="7544" y="2232"/>
                    <a:pt x="4709" y="3147"/>
                    <a:pt x="991" y="3147"/>
                  </a:cubicBezTo>
                  <a:cubicBezTo>
                    <a:pt x="460" y="3147"/>
                    <a:pt x="108" y="3450"/>
                    <a:pt x="108" y="3908"/>
                  </a:cubicBezTo>
                  <a:cubicBezTo>
                    <a:pt x="108" y="4442"/>
                    <a:pt x="108" y="4977"/>
                    <a:pt x="19" y="5509"/>
                  </a:cubicBezTo>
                  <a:cubicBezTo>
                    <a:pt x="-71" y="11001"/>
                    <a:pt x="-247" y="18395"/>
                    <a:pt x="10286" y="21523"/>
                  </a:cubicBezTo>
                  <a:lnTo>
                    <a:pt x="10552" y="21600"/>
                  </a:lnTo>
                  <a:lnTo>
                    <a:pt x="10820" y="21523"/>
                  </a:lnTo>
                  <a:cubicBezTo>
                    <a:pt x="21353" y="18395"/>
                    <a:pt x="21177" y="11001"/>
                    <a:pt x="21087" y="5509"/>
                  </a:cubicBezTo>
                  <a:cubicBezTo>
                    <a:pt x="21087" y="4977"/>
                    <a:pt x="21087" y="4442"/>
                    <a:pt x="21087" y="3908"/>
                  </a:cubicBezTo>
                  <a:cubicBezTo>
                    <a:pt x="21087" y="3450"/>
                    <a:pt x="20646" y="3147"/>
                    <a:pt x="20115" y="3147"/>
                  </a:cubicBezTo>
                  <a:cubicBezTo>
                    <a:pt x="16397" y="3147"/>
                    <a:pt x="13562" y="2155"/>
                    <a:pt x="11172" y="173"/>
                  </a:cubicBezTo>
                  <a:cubicBezTo>
                    <a:pt x="10996" y="58"/>
                    <a:pt x="10775" y="0"/>
                    <a:pt x="1055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604364" y="2620171"/>
              <a:ext cx="118216" cy="118199"/>
            </a:xfrm>
            <a:custGeom>
              <a:avLst/>
              <a:gdLst/>
              <a:ahLst/>
              <a:cxnLst/>
              <a:rect l="l" t="t" r="r" b="b"/>
              <a:pathLst>
                <a:path w="19683" h="21600" extrusionOk="0">
                  <a:moveTo>
                    <a:pt x="6358" y="2197"/>
                  </a:moveTo>
                  <a:cubicBezTo>
                    <a:pt x="5835" y="2964"/>
                    <a:pt x="5488" y="3725"/>
                    <a:pt x="5136" y="4685"/>
                  </a:cubicBezTo>
                  <a:cubicBezTo>
                    <a:pt x="4790" y="4298"/>
                    <a:pt x="4443" y="4111"/>
                    <a:pt x="4267" y="3725"/>
                  </a:cubicBezTo>
                  <a:cubicBezTo>
                    <a:pt x="4790" y="3151"/>
                    <a:pt x="5659" y="2578"/>
                    <a:pt x="6358" y="2197"/>
                  </a:cubicBezTo>
                  <a:close/>
                  <a:moveTo>
                    <a:pt x="13326" y="2197"/>
                  </a:moveTo>
                  <a:cubicBezTo>
                    <a:pt x="14025" y="2578"/>
                    <a:pt x="14894" y="3151"/>
                    <a:pt x="15593" y="3725"/>
                  </a:cubicBezTo>
                  <a:cubicBezTo>
                    <a:pt x="15241" y="4111"/>
                    <a:pt x="14894" y="4298"/>
                    <a:pt x="14548" y="4685"/>
                  </a:cubicBezTo>
                  <a:cubicBezTo>
                    <a:pt x="14196" y="3725"/>
                    <a:pt x="13849" y="2964"/>
                    <a:pt x="13326" y="2197"/>
                  </a:cubicBezTo>
                  <a:close/>
                  <a:moveTo>
                    <a:pt x="9317" y="1431"/>
                  </a:moveTo>
                  <a:lnTo>
                    <a:pt x="9317" y="6019"/>
                  </a:lnTo>
                  <a:cubicBezTo>
                    <a:pt x="8272" y="6019"/>
                    <a:pt x="7227" y="5638"/>
                    <a:pt x="6358" y="5258"/>
                  </a:cubicBezTo>
                  <a:cubicBezTo>
                    <a:pt x="6880" y="3725"/>
                    <a:pt x="7749" y="2004"/>
                    <a:pt x="9317" y="1431"/>
                  </a:cubicBezTo>
                  <a:close/>
                  <a:moveTo>
                    <a:pt x="10538" y="1431"/>
                  </a:moveTo>
                  <a:cubicBezTo>
                    <a:pt x="11935" y="2004"/>
                    <a:pt x="12804" y="3725"/>
                    <a:pt x="13326" y="5258"/>
                  </a:cubicBezTo>
                  <a:cubicBezTo>
                    <a:pt x="12457" y="5638"/>
                    <a:pt x="11583" y="6019"/>
                    <a:pt x="10538" y="6019"/>
                  </a:cubicBezTo>
                  <a:lnTo>
                    <a:pt x="10538" y="1431"/>
                  </a:lnTo>
                  <a:close/>
                  <a:moveTo>
                    <a:pt x="13849" y="6592"/>
                  </a:moveTo>
                  <a:cubicBezTo>
                    <a:pt x="14025" y="7552"/>
                    <a:pt x="14196" y="8892"/>
                    <a:pt x="14196" y="10039"/>
                  </a:cubicBezTo>
                  <a:lnTo>
                    <a:pt x="10538" y="10039"/>
                  </a:lnTo>
                  <a:lnTo>
                    <a:pt x="10538" y="7359"/>
                  </a:lnTo>
                  <a:cubicBezTo>
                    <a:pt x="11583" y="7359"/>
                    <a:pt x="12804" y="6979"/>
                    <a:pt x="13849" y="6592"/>
                  </a:cubicBezTo>
                  <a:close/>
                  <a:moveTo>
                    <a:pt x="3398" y="4685"/>
                  </a:moveTo>
                  <a:cubicBezTo>
                    <a:pt x="3745" y="5258"/>
                    <a:pt x="4267" y="5638"/>
                    <a:pt x="4790" y="6019"/>
                  </a:cubicBezTo>
                  <a:cubicBezTo>
                    <a:pt x="4443" y="7166"/>
                    <a:pt x="4267" y="8699"/>
                    <a:pt x="4267" y="10226"/>
                  </a:cubicBezTo>
                  <a:lnTo>
                    <a:pt x="1308" y="10226"/>
                  </a:lnTo>
                  <a:cubicBezTo>
                    <a:pt x="1479" y="8126"/>
                    <a:pt x="2177" y="6212"/>
                    <a:pt x="3398" y="4685"/>
                  </a:cubicBezTo>
                  <a:close/>
                  <a:moveTo>
                    <a:pt x="6011" y="6592"/>
                  </a:moveTo>
                  <a:cubicBezTo>
                    <a:pt x="6880" y="7166"/>
                    <a:pt x="8101" y="7359"/>
                    <a:pt x="9317" y="7552"/>
                  </a:cubicBezTo>
                  <a:lnTo>
                    <a:pt x="9317" y="10226"/>
                  </a:lnTo>
                  <a:lnTo>
                    <a:pt x="5488" y="10226"/>
                  </a:lnTo>
                  <a:cubicBezTo>
                    <a:pt x="5488" y="8892"/>
                    <a:pt x="5659" y="7739"/>
                    <a:pt x="6011" y="6592"/>
                  </a:cubicBezTo>
                  <a:close/>
                  <a:moveTo>
                    <a:pt x="16462" y="4685"/>
                  </a:moveTo>
                  <a:cubicBezTo>
                    <a:pt x="17683" y="6212"/>
                    <a:pt x="18376" y="8126"/>
                    <a:pt x="18376" y="10226"/>
                  </a:cubicBezTo>
                  <a:lnTo>
                    <a:pt x="15593" y="10226"/>
                  </a:lnTo>
                  <a:cubicBezTo>
                    <a:pt x="15417" y="8699"/>
                    <a:pt x="15241" y="7166"/>
                    <a:pt x="14894" y="6019"/>
                  </a:cubicBezTo>
                  <a:cubicBezTo>
                    <a:pt x="15417" y="5638"/>
                    <a:pt x="15939" y="5258"/>
                    <a:pt x="16462" y="4685"/>
                  </a:cubicBezTo>
                  <a:close/>
                  <a:moveTo>
                    <a:pt x="9317" y="11567"/>
                  </a:moveTo>
                  <a:lnTo>
                    <a:pt x="9317" y="14241"/>
                  </a:lnTo>
                  <a:cubicBezTo>
                    <a:pt x="8101" y="14241"/>
                    <a:pt x="7056" y="14627"/>
                    <a:pt x="6011" y="15008"/>
                  </a:cubicBezTo>
                  <a:cubicBezTo>
                    <a:pt x="5659" y="14054"/>
                    <a:pt x="5488" y="12714"/>
                    <a:pt x="5488" y="11567"/>
                  </a:cubicBezTo>
                  <a:close/>
                  <a:moveTo>
                    <a:pt x="14196" y="11567"/>
                  </a:moveTo>
                  <a:cubicBezTo>
                    <a:pt x="14196" y="12714"/>
                    <a:pt x="14025" y="13861"/>
                    <a:pt x="13849" y="15008"/>
                  </a:cubicBezTo>
                  <a:cubicBezTo>
                    <a:pt x="12804" y="14627"/>
                    <a:pt x="11583" y="14241"/>
                    <a:pt x="10538" y="14241"/>
                  </a:cubicBezTo>
                  <a:lnTo>
                    <a:pt x="10538" y="11567"/>
                  </a:lnTo>
                  <a:close/>
                  <a:moveTo>
                    <a:pt x="4267" y="11567"/>
                  </a:moveTo>
                  <a:cubicBezTo>
                    <a:pt x="4267" y="12907"/>
                    <a:pt x="4443" y="14434"/>
                    <a:pt x="4790" y="15774"/>
                  </a:cubicBezTo>
                  <a:cubicBezTo>
                    <a:pt x="4267" y="15962"/>
                    <a:pt x="3745" y="16535"/>
                    <a:pt x="3222" y="16921"/>
                  </a:cubicBezTo>
                  <a:cubicBezTo>
                    <a:pt x="2177" y="15388"/>
                    <a:pt x="1479" y="13480"/>
                    <a:pt x="1308" y="11567"/>
                  </a:cubicBezTo>
                  <a:close/>
                  <a:moveTo>
                    <a:pt x="18376" y="11567"/>
                  </a:moveTo>
                  <a:cubicBezTo>
                    <a:pt x="18376" y="13480"/>
                    <a:pt x="17507" y="15388"/>
                    <a:pt x="16462" y="16921"/>
                  </a:cubicBezTo>
                  <a:cubicBezTo>
                    <a:pt x="15939" y="16535"/>
                    <a:pt x="15417" y="16155"/>
                    <a:pt x="14894" y="15774"/>
                  </a:cubicBezTo>
                  <a:cubicBezTo>
                    <a:pt x="15241" y="14434"/>
                    <a:pt x="15417" y="13094"/>
                    <a:pt x="15593" y="11567"/>
                  </a:cubicBezTo>
                  <a:close/>
                  <a:moveTo>
                    <a:pt x="5136" y="17109"/>
                  </a:moveTo>
                  <a:cubicBezTo>
                    <a:pt x="5488" y="17875"/>
                    <a:pt x="5835" y="18829"/>
                    <a:pt x="6358" y="19403"/>
                  </a:cubicBezTo>
                  <a:cubicBezTo>
                    <a:pt x="5659" y="19022"/>
                    <a:pt x="4790" y="18642"/>
                    <a:pt x="4267" y="17875"/>
                  </a:cubicBezTo>
                  <a:cubicBezTo>
                    <a:pt x="4443" y="17682"/>
                    <a:pt x="4790" y="17302"/>
                    <a:pt x="5136" y="17109"/>
                  </a:cubicBezTo>
                  <a:close/>
                  <a:moveTo>
                    <a:pt x="14548" y="17109"/>
                  </a:moveTo>
                  <a:cubicBezTo>
                    <a:pt x="14894" y="17302"/>
                    <a:pt x="15241" y="17682"/>
                    <a:pt x="15593" y="17875"/>
                  </a:cubicBezTo>
                  <a:cubicBezTo>
                    <a:pt x="14894" y="18642"/>
                    <a:pt x="14025" y="19022"/>
                    <a:pt x="13326" y="19403"/>
                  </a:cubicBezTo>
                  <a:cubicBezTo>
                    <a:pt x="13849" y="18829"/>
                    <a:pt x="14196" y="17875"/>
                    <a:pt x="14548" y="17109"/>
                  </a:cubicBezTo>
                  <a:close/>
                  <a:moveTo>
                    <a:pt x="9317" y="15581"/>
                  </a:moveTo>
                  <a:lnTo>
                    <a:pt x="9317" y="20169"/>
                  </a:lnTo>
                  <a:cubicBezTo>
                    <a:pt x="7749" y="19789"/>
                    <a:pt x="6880" y="17875"/>
                    <a:pt x="6358" y="16348"/>
                  </a:cubicBezTo>
                  <a:cubicBezTo>
                    <a:pt x="7227" y="15962"/>
                    <a:pt x="8272" y="15774"/>
                    <a:pt x="9317" y="15581"/>
                  </a:cubicBezTo>
                  <a:close/>
                  <a:moveTo>
                    <a:pt x="10538" y="15581"/>
                  </a:moveTo>
                  <a:cubicBezTo>
                    <a:pt x="11583" y="15581"/>
                    <a:pt x="12457" y="15962"/>
                    <a:pt x="13326" y="16348"/>
                  </a:cubicBezTo>
                  <a:cubicBezTo>
                    <a:pt x="12804" y="17875"/>
                    <a:pt x="11935" y="19789"/>
                    <a:pt x="10538" y="20169"/>
                  </a:cubicBezTo>
                  <a:lnTo>
                    <a:pt x="10538" y="15581"/>
                  </a:lnTo>
                  <a:close/>
                  <a:moveTo>
                    <a:pt x="9839" y="0"/>
                  </a:moveTo>
                  <a:cubicBezTo>
                    <a:pt x="7315" y="0"/>
                    <a:pt x="4790" y="1050"/>
                    <a:pt x="2876" y="3151"/>
                  </a:cubicBezTo>
                  <a:cubicBezTo>
                    <a:pt x="-958" y="7359"/>
                    <a:pt x="-958" y="14241"/>
                    <a:pt x="2876" y="18449"/>
                  </a:cubicBezTo>
                  <a:cubicBezTo>
                    <a:pt x="4790" y="20550"/>
                    <a:pt x="7315" y="21600"/>
                    <a:pt x="9839" y="21600"/>
                  </a:cubicBezTo>
                  <a:cubicBezTo>
                    <a:pt x="12369" y="21600"/>
                    <a:pt x="14894" y="20550"/>
                    <a:pt x="16808" y="18449"/>
                  </a:cubicBezTo>
                  <a:cubicBezTo>
                    <a:pt x="20642" y="14241"/>
                    <a:pt x="20642" y="7359"/>
                    <a:pt x="16808" y="3151"/>
                  </a:cubicBezTo>
                  <a:cubicBezTo>
                    <a:pt x="14894" y="1050"/>
                    <a:pt x="12369" y="0"/>
                    <a:pt x="983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540036" y="763702"/>
              <a:ext cx="1161247" cy="1980449"/>
            </a:xfrm>
            <a:custGeom>
              <a:avLst/>
              <a:gdLst/>
              <a:ahLst/>
              <a:cxnLst/>
              <a:rect l="l" t="t" r="r" b="b"/>
              <a:pathLst>
                <a:path w="21600" h="21600" extrusionOk="0">
                  <a:moveTo>
                    <a:pt x="77" y="0"/>
                  </a:moveTo>
                  <a:cubicBezTo>
                    <a:pt x="39" y="0"/>
                    <a:pt x="0" y="23"/>
                    <a:pt x="0" y="57"/>
                  </a:cubicBezTo>
                  <a:cubicBezTo>
                    <a:pt x="0" y="80"/>
                    <a:pt x="39" y="103"/>
                    <a:pt x="77" y="103"/>
                  </a:cubicBezTo>
                  <a:lnTo>
                    <a:pt x="409" y="103"/>
                  </a:lnTo>
                  <a:cubicBezTo>
                    <a:pt x="447" y="103"/>
                    <a:pt x="486" y="80"/>
                    <a:pt x="486" y="57"/>
                  </a:cubicBezTo>
                  <a:cubicBezTo>
                    <a:pt x="486" y="23"/>
                    <a:pt x="467" y="0"/>
                    <a:pt x="409" y="0"/>
                  </a:cubicBezTo>
                  <a:close/>
                  <a:moveTo>
                    <a:pt x="1070" y="0"/>
                  </a:moveTo>
                  <a:cubicBezTo>
                    <a:pt x="1011" y="0"/>
                    <a:pt x="992" y="23"/>
                    <a:pt x="992" y="57"/>
                  </a:cubicBezTo>
                  <a:cubicBezTo>
                    <a:pt x="992" y="80"/>
                    <a:pt x="1011" y="103"/>
                    <a:pt x="1070" y="103"/>
                  </a:cubicBezTo>
                  <a:lnTo>
                    <a:pt x="1401" y="103"/>
                  </a:lnTo>
                  <a:cubicBezTo>
                    <a:pt x="1440" y="103"/>
                    <a:pt x="1478" y="80"/>
                    <a:pt x="1478" y="57"/>
                  </a:cubicBezTo>
                  <a:cubicBezTo>
                    <a:pt x="1478" y="23"/>
                    <a:pt x="1440" y="0"/>
                    <a:pt x="1401" y="0"/>
                  </a:cubicBezTo>
                  <a:close/>
                  <a:moveTo>
                    <a:pt x="2043" y="0"/>
                  </a:moveTo>
                  <a:cubicBezTo>
                    <a:pt x="2004" y="0"/>
                    <a:pt x="1965" y="23"/>
                    <a:pt x="1965" y="57"/>
                  </a:cubicBezTo>
                  <a:cubicBezTo>
                    <a:pt x="1965" y="80"/>
                    <a:pt x="2004" y="103"/>
                    <a:pt x="2043" y="103"/>
                  </a:cubicBezTo>
                  <a:lnTo>
                    <a:pt x="2374" y="103"/>
                  </a:lnTo>
                  <a:cubicBezTo>
                    <a:pt x="2413" y="103"/>
                    <a:pt x="2452" y="80"/>
                    <a:pt x="2452" y="57"/>
                  </a:cubicBezTo>
                  <a:cubicBezTo>
                    <a:pt x="2452" y="23"/>
                    <a:pt x="2413" y="0"/>
                    <a:pt x="2374" y="0"/>
                  </a:cubicBezTo>
                  <a:close/>
                  <a:moveTo>
                    <a:pt x="3036" y="0"/>
                  </a:moveTo>
                  <a:cubicBezTo>
                    <a:pt x="2977" y="0"/>
                    <a:pt x="2938" y="23"/>
                    <a:pt x="2938" y="57"/>
                  </a:cubicBezTo>
                  <a:cubicBezTo>
                    <a:pt x="2938" y="80"/>
                    <a:pt x="2977" y="103"/>
                    <a:pt x="3036" y="103"/>
                  </a:cubicBezTo>
                  <a:lnTo>
                    <a:pt x="3347" y="103"/>
                  </a:lnTo>
                  <a:cubicBezTo>
                    <a:pt x="3405" y="103"/>
                    <a:pt x="3444" y="80"/>
                    <a:pt x="3444" y="57"/>
                  </a:cubicBezTo>
                  <a:cubicBezTo>
                    <a:pt x="3444" y="23"/>
                    <a:pt x="3405" y="0"/>
                    <a:pt x="3347" y="0"/>
                  </a:cubicBezTo>
                  <a:close/>
                  <a:moveTo>
                    <a:pt x="4008" y="0"/>
                  </a:moveTo>
                  <a:cubicBezTo>
                    <a:pt x="3970" y="0"/>
                    <a:pt x="3931" y="23"/>
                    <a:pt x="3931" y="57"/>
                  </a:cubicBezTo>
                  <a:cubicBezTo>
                    <a:pt x="3931" y="80"/>
                    <a:pt x="3970" y="103"/>
                    <a:pt x="4008" y="103"/>
                  </a:cubicBezTo>
                  <a:lnTo>
                    <a:pt x="4339" y="103"/>
                  </a:lnTo>
                  <a:cubicBezTo>
                    <a:pt x="4378" y="103"/>
                    <a:pt x="4417" y="80"/>
                    <a:pt x="4417" y="57"/>
                  </a:cubicBezTo>
                  <a:cubicBezTo>
                    <a:pt x="4417" y="23"/>
                    <a:pt x="4378" y="0"/>
                    <a:pt x="4339" y="0"/>
                  </a:cubicBezTo>
                  <a:close/>
                  <a:moveTo>
                    <a:pt x="4982" y="0"/>
                  </a:moveTo>
                  <a:cubicBezTo>
                    <a:pt x="4942" y="0"/>
                    <a:pt x="4904" y="23"/>
                    <a:pt x="4904" y="57"/>
                  </a:cubicBezTo>
                  <a:cubicBezTo>
                    <a:pt x="4904" y="80"/>
                    <a:pt x="4942" y="103"/>
                    <a:pt x="4982" y="103"/>
                  </a:cubicBezTo>
                  <a:lnTo>
                    <a:pt x="5312" y="103"/>
                  </a:lnTo>
                  <a:cubicBezTo>
                    <a:pt x="5371" y="103"/>
                    <a:pt x="5390" y="80"/>
                    <a:pt x="5390" y="57"/>
                  </a:cubicBezTo>
                  <a:cubicBezTo>
                    <a:pt x="5390" y="23"/>
                    <a:pt x="5371" y="0"/>
                    <a:pt x="5312" y="0"/>
                  </a:cubicBezTo>
                  <a:close/>
                  <a:moveTo>
                    <a:pt x="5974" y="0"/>
                  </a:moveTo>
                  <a:cubicBezTo>
                    <a:pt x="5935" y="0"/>
                    <a:pt x="5896" y="23"/>
                    <a:pt x="5896" y="57"/>
                  </a:cubicBezTo>
                  <a:cubicBezTo>
                    <a:pt x="5896" y="80"/>
                    <a:pt x="5935" y="103"/>
                    <a:pt x="5974" y="103"/>
                  </a:cubicBezTo>
                  <a:lnTo>
                    <a:pt x="6305" y="103"/>
                  </a:lnTo>
                  <a:cubicBezTo>
                    <a:pt x="6344" y="103"/>
                    <a:pt x="6383" y="80"/>
                    <a:pt x="6383" y="57"/>
                  </a:cubicBezTo>
                  <a:cubicBezTo>
                    <a:pt x="6383" y="23"/>
                    <a:pt x="6344" y="0"/>
                    <a:pt x="6305" y="0"/>
                  </a:cubicBezTo>
                  <a:close/>
                  <a:moveTo>
                    <a:pt x="6947" y="0"/>
                  </a:moveTo>
                  <a:cubicBezTo>
                    <a:pt x="6908" y="0"/>
                    <a:pt x="6869" y="23"/>
                    <a:pt x="6869" y="57"/>
                  </a:cubicBezTo>
                  <a:cubicBezTo>
                    <a:pt x="6869" y="80"/>
                    <a:pt x="6908" y="103"/>
                    <a:pt x="6947" y="103"/>
                  </a:cubicBezTo>
                  <a:lnTo>
                    <a:pt x="7278" y="103"/>
                  </a:lnTo>
                  <a:cubicBezTo>
                    <a:pt x="7317" y="103"/>
                    <a:pt x="7355" y="80"/>
                    <a:pt x="7355" y="57"/>
                  </a:cubicBezTo>
                  <a:cubicBezTo>
                    <a:pt x="7355" y="23"/>
                    <a:pt x="7317" y="0"/>
                    <a:pt x="7278" y="0"/>
                  </a:cubicBezTo>
                  <a:close/>
                  <a:moveTo>
                    <a:pt x="7940" y="0"/>
                  </a:moveTo>
                  <a:cubicBezTo>
                    <a:pt x="7881" y="0"/>
                    <a:pt x="7842" y="23"/>
                    <a:pt x="7842" y="57"/>
                  </a:cubicBezTo>
                  <a:cubicBezTo>
                    <a:pt x="7842" y="80"/>
                    <a:pt x="7881" y="103"/>
                    <a:pt x="7940" y="103"/>
                  </a:cubicBezTo>
                  <a:lnTo>
                    <a:pt x="8251" y="103"/>
                  </a:lnTo>
                  <a:cubicBezTo>
                    <a:pt x="8309" y="103"/>
                    <a:pt x="8348" y="80"/>
                    <a:pt x="8348" y="57"/>
                  </a:cubicBezTo>
                  <a:cubicBezTo>
                    <a:pt x="8348" y="23"/>
                    <a:pt x="8309" y="0"/>
                    <a:pt x="8251" y="0"/>
                  </a:cubicBezTo>
                  <a:close/>
                  <a:moveTo>
                    <a:pt x="8912" y="0"/>
                  </a:moveTo>
                  <a:cubicBezTo>
                    <a:pt x="8874" y="0"/>
                    <a:pt x="8834" y="23"/>
                    <a:pt x="8834" y="57"/>
                  </a:cubicBezTo>
                  <a:cubicBezTo>
                    <a:pt x="8834" y="80"/>
                    <a:pt x="8874" y="103"/>
                    <a:pt x="8912" y="103"/>
                  </a:cubicBezTo>
                  <a:lnTo>
                    <a:pt x="9243" y="103"/>
                  </a:lnTo>
                  <a:cubicBezTo>
                    <a:pt x="9282" y="103"/>
                    <a:pt x="9321" y="80"/>
                    <a:pt x="9321" y="57"/>
                  </a:cubicBezTo>
                  <a:cubicBezTo>
                    <a:pt x="9321" y="23"/>
                    <a:pt x="9282" y="0"/>
                    <a:pt x="9243" y="0"/>
                  </a:cubicBezTo>
                  <a:close/>
                  <a:moveTo>
                    <a:pt x="9808" y="57"/>
                  </a:moveTo>
                  <a:cubicBezTo>
                    <a:pt x="9749" y="57"/>
                    <a:pt x="9710" y="80"/>
                    <a:pt x="9710" y="114"/>
                  </a:cubicBezTo>
                  <a:lnTo>
                    <a:pt x="9710" y="297"/>
                  </a:lnTo>
                  <a:cubicBezTo>
                    <a:pt x="9710" y="331"/>
                    <a:pt x="9749" y="354"/>
                    <a:pt x="9808" y="354"/>
                  </a:cubicBezTo>
                  <a:cubicBezTo>
                    <a:pt x="9846" y="354"/>
                    <a:pt x="9885" y="331"/>
                    <a:pt x="9885" y="297"/>
                  </a:cubicBezTo>
                  <a:lnTo>
                    <a:pt x="9885" y="114"/>
                  </a:lnTo>
                  <a:cubicBezTo>
                    <a:pt x="9885" y="80"/>
                    <a:pt x="9846" y="57"/>
                    <a:pt x="9808" y="57"/>
                  </a:cubicBezTo>
                  <a:close/>
                  <a:moveTo>
                    <a:pt x="9808" y="639"/>
                  </a:moveTo>
                  <a:cubicBezTo>
                    <a:pt x="9749" y="639"/>
                    <a:pt x="9710" y="662"/>
                    <a:pt x="9710" y="685"/>
                  </a:cubicBezTo>
                  <a:lnTo>
                    <a:pt x="9710" y="879"/>
                  </a:lnTo>
                  <a:cubicBezTo>
                    <a:pt x="9710" y="901"/>
                    <a:pt x="9749" y="925"/>
                    <a:pt x="9808" y="925"/>
                  </a:cubicBezTo>
                  <a:cubicBezTo>
                    <a:pt x="9846" y="925"/>
                    <a:pt x="9885" y="901"/>
                    <a:pt x="9885" y="879"/>
                  </a:cubicBezTo>
                  <a:lnTo>
                    <a:pt x="9885" y="685"/>
                  </a:lnTo>
                  <a:cubicBezTo>
                    <a:pt x="9885" y="662"/>
                    <a:pt x="9846" y="639"/>
                    <a:pt x="9808" y="639"/>
                  </a:cubicBezTo>
                  <a:close/>
                  <a:moveTo>
                    <a:pt x="9808" y="1210"/>
                  </a:moveTo>
                  <a:cubicBezTo>
                    <a:pt x="9749" y="1210"/>
                    <a:pt x="9710" y="1233"/>
                    <a:pt x="9710" y="1255"/>
                  </a:cubicBezTo>
                  <a:lnTo>
                    <a:pt x="9710" y="1449"/>
                  </a:lnTo>
                  <a:cubicBezTo>
                    <a:pt x="9710" y="1472"/>
                    <a:pt x="9749" y="1495"/>
                    <a:pt x="9808" y="1495"/>
                  </a:cubicBezTo>
                  <a:cubicBezTo>
                    <a:pt x="9846" y="1495"/>
                    <a:pt x="9885" y="1472"/>
                    <a:pt x="9885" y="1449"/>
                  </a:cubicBezTo>
                  <a:lnTo>
                    <a:pt x="9885" y="1255"/>
                  </a:lnTo>
                  <a:cubicBezTo>
                    <a:pt x="9885" y="1233"/>
                    <a:pt x="9846" y="1210"/>
                    <a:pt x="9808" y="1210"/>
                  </a:cubicBezTo>
                  <a:close/>
                  <a:moveTo>
                    <a:pt x="9808" y="1791"/>
                  </a:moveTo>
                  <a:cubicBezTo>
                    <a:pt x="9749" y="1791"/>
                    <a:pt x="9710" y="1803"/>
                    <a:pt x="9710" y="1837"/>
                  </a:cubicBezTo>
                  <a:lnTo>
                    <a:pt x="9710" y="2031"/>
                  </a:lnTo>
                  <a:cubicBezTo>
                    <a:pt x="9710" y="2054"/>
                    <a:pt x="9749" y="2077"/>
                    <a:pt x="9808" y="2077"/>
                  </a:cubicBezTo>
                  <a:cubicBezTo>
                    <a:pt x="9846" y="2077"/>
                    <a:pt x="9885" y="2054"/>
                    <a:pt x="9885" y="2031"/>
                  </a:cubicBezTo>
                  <a:lnTo>
                    <a:pt x="9885" y="1837"/>
                  </a:lnTo>
                  <a:cubicBezTo>
                    <a:pt x="9885" y="1803"/>
                    <a:pt x="9846" y="1791"/>
                    <a:pt x="9808" y="1791"/>
                  </a:cubicBezTo>
                  <a:close/>
                  <a:moveTo>
                    <a:pt x="9808" y="2362"/>
                  </a:moveTo>
                  <a:cubicBezTo>
                    <a:pt x="9749" y="2362"/>
                    <a:pt x="9710" y="2385"/>
                    <a:pt x="9710" y="2408"/>
                  </a:cubicBezTo>
                  <a:lnTo>
                    <a:pt x="9710" y="2602"/>
                  </a:lnTo>
                  <a:cubicBezTo>
                    <a:pt x="9710" y="2624"/>
                    <a:pt x="9749" y="2647"/>
                    <a:pt x="9808" y="2647"/>
                  </a:cubicBezTo>
                  <a:cubicBezTo>
                    <a:pt x="9846" y="2647"/>
                    <a:pt x="9885" y="2624"/>
                    <a:pt x="9885" y="2602"/>
                  </a:cubicBezTo>
                  <a:lnTo>
                    <a:pt x="9885" y="2408"/>
                  </a:lnTo>
                  <a:cubicBezTo>
                    <a:pt x="9885" y="2385"/>
                    <a:pt x="9846" y="2362"/>
                    <a:pt x="9808" y="2362"/>
                  </a:cubicBezTo>
                  <a:close/>
                  <a:moveTo>
                    <a:pt x="9808" y="2932"/>
                  </a:moveTo>
                  <a:cubicBezTo>
                    <a:pt x="9749" y="2932"/>
                    <a:pt x="9710" y="2956"/>
                    <a:pt x="9710" y="2990"/>
                  </a:cubicBezTo>
                  <a:lnTo>
                    <a:pt x="9710" y="3172"/>
                  </a:lnTo>
                  <a:cubicBezTo>
                    <a:pt x="9710" y="3206"/>
                    <a:pt x="9749" y="3229"/>
                    <a:pt x="9808" y="3229"/>
                  </a:cubicBezTo>
                  <a:cubicBezTo>
                    <a:pt x="9846" y="3229"/>
                    <a:pt x="9885" y="3206"/>
                    <a:pt x="9885" y="3172"/>
                  </a:cubicBezTo>
                  <a:lnTo>
                    <a:pt x="9885" y="2990"/>
                  </a:lnTo>
                  <a:cubicBezTo>
                    <a:pt x="9885" y="2956"/>
                    <a:pt x="9846" y="2932"/>
                    <a:pt x="9808" y="2932"/>
                  </a:cubicBezTo>
                  <a:close/>
                  <a:moveTo>
                    <a:pt x="9808" y="3514"/>
                  </a:moveTo>
                  <a:cubicBezTo>
                    <a:pt x="9749" y="3514"/>
                    <a:pt x="9710" y="3537"/>
                    <a:pt x="9710" y="3560"/>
                  </a:cubicBezTo>
                  <a:lnTo>
                    <a:pt x="9710" y="3754"/>
                  </a:lnTo>
                  <a:cubicBezTo>
                    <a:pt x="9710" y="3777"/>
                    <a:pt x="9749" y="3800"/>
                    <a:pt x="9808" y="3800"/>
                  </a:cubicBezTo>
                  <a:cubicBezTo>
                    <a:pt x="9846" y="3800"/>
                    <a:pt x="9885" y="3777"/>
                    <a:pt x="9885" y="3754"/>
                  </a:cubicBezTo>
                  <a:lnTo>
                    <a:pt x="9885" y="3560"/>
                  </a:lnTo>
                  <a:cubicBezTo>
                    <a:pt x="9885" y="3537"/>
                    <a:pt x="9846" y="3514"/>
                    <a:pt x="9808" y="3514"/>
                  </a:cubicBezTo>
                  <a:close/>
                  <a:moveTo>
                    <a:pt x="9808" y="4085"/>
                  </a:moveTo>
                  <a:cubicBezTo>
                    <a:pt x="9749" y="4085"/>
                    <a:pt x="9710" y="4108"/>
                    <a:pt x="9710" y="4131"/>
                  </a:cubicBezTo>
                  <a:lnTo>
                    <a:pt x="9710" y="4325"/>
                  </a:lnTo>
                  <a:cubicBezTo>
                    <a:pt x="9710" y="4359"/>
                    <a:pt x="9749" y="4370"/>
                    <a:pt x="9808" y="4370"/>
                  </a:cubicBezTo>
                  <a:cubicBezTo>
                    <a:pt x="9846" y="4370"/>
                    <a:pt x="9885" y="4359"/>
                    <a:pt x="9885" y="4325"/>
                  </a:cubicBezTo>
                  <a:lnTo>
                    <a:pt x="9885" y="4131"/>
                  </a:lnTo>
                  <a:cubicBezTo>
                    <a:pt x="9885" y="4108"/>
                    <a:pt x="9846" y="4085"/>
                    <a:pt x="9808" y="4085"/>
                  </a:cubicBezTo>
                  <a:close/>
                  <a:moveTo>
                    <a:pt x="9808" y="4655"/>
                  </a:moveTo>
                  <a:cubicBezTo>
                    <a:pt x="9749" y="4655"/>
                    <a:pt x="9710" y="4678"/>
                    <a:pt x="9710" y="4713"/>
                  </a:cubicBezTo>
                  <a:lnTo>
                    <a:pt x="9710" y="4907"/>
                  </a:lnTo>
                  <a:cubicBezTo>
                    <a:pt x="9710" y="4929"/>
                    <a:pt x="9749" y="4952"/>
                    <a:pt x="9808" y="4952"/>
                  </a:cubicBezTo>
                  <a:cubicBezTo>
                    <a:pt x="9846" y="4952"/>
                    <a:pt x="9885" y="4929"/>
                    <a:pt x="9885" y="4907"/>
                  </a:cubicBezTo>
                  <a:lnTo>
                    <a:pt x="9885" y="4713"/>
                  </a:lnTo>
                  <a:cubicBezTo>
                    <a:pt x="9885" y="4678"/>
                    <a:pt x="9846" y="4655"/>
                    <a:pt x="9808" y="4655"/>
                  </a:cubicBezTo>
                  <a:close/>
                  <a:moveTo>
                    <a:pt x="9808" y="5237"/>
                  </a:moveTo>
                  <a:cubicBezTo>
                    <a:pt x="9749" y="5237"/>
                    <a:pt x="9710" y="5260"/>
                    <a:pt x="9710" y="5283"/>
                  </a:cubicBezTo>
                  <a:lnTo>
                    <a:pt x="9710" y="5477"/>
                  </a:lnTo>
                  <a:cubicBezTo>
                    <a:pt x="9710" y="5500"/>
                    <a:pt x="9749" y="5523"/>
                    <a:pt x="9808" y="5523"/>
                  </a:cubicBezTo>
                  <a:cubicBezTo>
                    <a:pt x="9846" y="5523"/>
                    <a:pt x="9885" y="5500"/>
                    <a:pt x="9885" y="5477"/>
                  </a:cubicBezTo>
                  <a:lnTo>
                    <a:pt x="9885" y="5283"/>
                  </a:lnTo>
                  <a:cubicBezTo>
                    <a:pt x="9885" y="5260"/>
                    <a:pt x="9846" y="5237"/>
                    <a:pt x="9808" y="5237"/>
                  </a:cubicBezTo>
                  <a:close/>
                  <a:moveTo>
                    <a:pt x="9808" y="5808"/>
                  </a:moveTo>
                  <a:cubicBezTo>
                    <a:pt x="9749" y="5808"/>
                    <a:pt x="9710" y="5831"/>
                    <a:pt x="9710" y="5865"/>
                  </a:cubicBezTo>
                  <a:lnTo>
                    <a:pt x="9710" y="6048"/>
                  </a:lnTo>
                  <a:cubicBezTo>
                    <a:pt x="9710" y="6082"/>
                    <a:pt x="9749" y="6105"/>
                    <a:pt x="9808" y="6105"/>
                  </a:cubicBezTo>
                  <a:cubicBezTo>
                    <a:pt x="9846" y="6105"/>
                    <a:pt x="9885" y="6082"/>
                    <a:pt x="9885" y="6048"/>
                  </a:cubicBezTo>
                  <a:lnTo>
                    <a:pt x="9885" y="5865"/>
                  </a:lnTo>
                  <a:cubicBezTo>
                    <a:pt x="9885" y="5831"/>
                    <a:pt x="9846" y="5808"/>
                    <a:pt x="9808" y="5808"/>
                  </a:cubicBezTo>
                  <a:close/>
                  <a:moveTo>
                    <a:pt x="9808" y="6390"/>
                  </a:moveTo>
                  <a:cubicBezTo>
                    <a:pt x="9749" y="6390"/>
                    <a:pt x="9710" y="6413"/>
                    <a:pt x="9710" y="6436"/>
                  </a:cubicBezTo>
                  <a:lnTo>
                    <a:pt x="9710" y="6630"/>
                  </a:lnTo>
                  <a:cubicBezTo>
                    <a:pt x="9710" y="6652"/>
                    <a:pt x="9749" y="6675"/>
                    <a:pt x="9808" y="6675"/>
                  </a:cubicBezTo>
                  <a:cubicBezTo>
                    <a:pt x="9846" y="6675"/>
                    <a:pt x="9885" y="6652"/>
                    <a:pt x="9885" y="6630"/>
                  </a:cubicBezTo>
                  <a:lnTo>
                    <a:pt x="9885" y="6436"/>
                  </a:lnTo>
                  <a:cubicBezTo>
                    <a:pt x="9885" y="6413"/>
                    <a:pt x="9846" y="6390"/>
                    <a:pt x="9808" y="6390"/>
                  </a:cubicBezTo>
                  <a:close/>
                  <a:moveTo>
                    <a:pt x="9808" y="6960"/>
                  </a:moveTo>
                  <a:cubicBezTo>
                    <a:pt x="9749" y="6960"/>
                    <a:pt x="9710" y="6983"/>
                    <a:pt x="9710" y="7018"/>
                  </a:cubicBezTo>
                  <a:lnTo>
                    <a:pt x="9710" y="7200"/>
                  </a:lnTo>
                  <a:cubicBezTo>
                    <a:pt x="9710" y="7234"/>
                    <a:pt x="9749" y="7257"/>
                    <a:pt x="9808" y="7257"/>
                  </a:cubicBezTo>
                  <a:cubicBezTo>
                    <a:pt x="9846" y="7257"/>
                    <a:pt x="9885" y="7234"/>
                    <a:pt x="9885" y="7200"/>
                  </a:cubicBezTo>
                  <a:lnTo>
                    <a:pt x="9885" y="7018"/>
                  </a:lnTo>
                  <a:cubicBezTo>
                    <a:pt x="9885" y="6983"/>
                    <a:pt x="9846" y="6960"/>
                    <a:pt x="9808" y="6960"/>
                  </a:cubicBezTo>
                  <a:close/>
                  <a:moveTo>
                    <a:pt x="9808" y="7543"/>
                  </a:moveTo>
                  <a:cubicBezTo>
                    <a:pt x="9749" y="7543"/>
                    <a:pt x="9710" y="7565"/>
                    <a:pt x="9710" y="7588"/>
                  </a:cubicBezTo>
                  <a:lnTo>
                    <a:pt x="9710" y="7782"/>
                  </a:lnTo>
                  <a:cubicBezTo>
                    <a:pt x="9710" y="7805"/>
                    <a:pt x="9749" y="7828"/>
                    <a:pt x="9808" y="7828"/>
                  </a:cubicBezTo>
                  <a:cubicBezTo>
                    <a:pt x="9846" y="7828"/>
                    <a:pt x="9885" y="7805"/>
                    <a:pt x="9885" y="7782"/>
                  </a:cubicBezTo>
                  <a:lnTo>
                    <a:pt x="9885" y="7588"/>
                  </a:lnTo>
                  <a:cubicBezTo>
                    <a:pt x="9885" y="7565"/>
                    <a:pt x="9846" y="7543"/>
                    <a:pt x="9808" y="7543"/>
                  </a:cubicBezTo>
                  <a:close/>
                  <a:moveTo>
                    <a:pt x="9808" y="8113"/>
                  </a:moveTo>
                  <a:cubicBezTo>
                    <a:pt x="9749" y="8113"/>
                    <a:pt x="9710" y="8136"/>
                    <a:pt x="9710" y="8159"/>
                  </a:cubicBezTo>
                  <a:lnTo>
                    <a:pt x="9710" y="8352"/>
                  </a:lnTo>
                  <a:cubicBezTo>
                    <a:pt x="9710" y="8375"/>
                    <a:pt x="9749" y="8398"/>
                    <a:pt x="9808" y="8398"/>
                  </a:cubicBezTo>
                  <a:cubicBezTo>
                    <a:pt x="9846" y="8398"/>
                    <a:pt x="9885" y="8375"/>
                    <a:pt x="9885" y="8352"/>
                  </a:cubicBezTo>
                  <a:lnTo>
                    <a:pt x="9885" y="8159"/>
                  </a:lnTo>
                  <a:cubicBezTo>
                    <a:pt x="9885" y="8136"/>
                    <a:pt x="9846" y="8113"/>
                    <a:pt x="9808" y="8113"/>
                  </a:cubicBezTo>
                  <a:close/>
                  <a:moveTo>
                    <a:pt x="9808" y="8695"/>
                  </a:moveTo>
                  <a:cubicBezTo>
                    <a:pt x="9749" y="8695"/>
                    <a:pt x="9710" y="8706"/>
                    <a:pt x="9710" y="8741"/>
                  </a:cubicBezTo>
                  <a:lnTo>
                    <a:pt x="9710" y="8934"/>
                  </a:lnTo>
                  <a:cubicBezTo>
                    <a:pt x="9710" y="8957"/>
                    <a:pt x="9749" y="8980"/>
                    <a:pt x="9808" y="8980"/>
                  </a:cubicBezTo>
                  <a:cubicBezTo>
                    <a:pt x="9846" y="8980"/>
                    <a:pt x="9885" y="8957"/>
                    <a:pt x="9885" y="8934"/>
                  </a:cubicBezTo>
                  <a:lnTo>
                    <a:pt x="9885" y="8741"/>
                  </a:lnTo>
                  <a:cubicBezTo>
                    <a:pt x="9885" y="8706"/>
                    <a:pt x="9846" y="8695"/>
                    <a:pt x="9808" y="8695"/>
                  </a:cubicBezTo>
                  <a:close/>
                  <a:moveTo>
                    <a:pt x="9808" y="9265"/>
                  </a:moveTo>
                  <a:cubicBezTo>
                    <a:pt x="9749" y="9265"/>
                    <a:pt x="9710" y="9288"/>
                    <a:pt x="9710" y="9311"/>
                  </a:cubicBezTo>
                  <a:lnTo>
                    <a:pt x="9710" y="9505"/>
                  </a:lnTo>
                  <a:cubicBezTo>
                    <a:pt x="9710" y="9528"/>
                    <a:pt x="9749" y="9550"/>
                    <a:pt x="9808" y="9550"/>
                  </a:cubicBezTo>
                  <a:cubicBezTo>
                    <a:pt x="9846" y="9550"/>
                    <a:pt x="9885" y="9528"/>
                    <a:pt x="9885" y="9505"/>
                  </a:cubicBezTo>
                  <a:lnTo>
                    <a:pt x="9885" y="9311"/>
                  </a:lnTo>
                  <a:cubicBezTo>
                    <a:pt x="9885" y="9288"/>
                    <a:pt x="9846" y="9265"/>
                    <a:pt x="9808" y="9265"/>
                  </a:cubicBezTo>
                  <a:close/>
                  <a:moveTo>
                    <a:pt x="9808" y="9836"/>
                  </a:moveTo>
                  <a:cubicBezTo>
                    <a:pt x="9749" y="9836"/>
                    <a:pt x="9710" y="9859"/>
                    <a:pt x="9710" y="9893"/>
                  </a:cubicBezTo>
                  <a:lnTo>
                    <a:pt x="9710" y="10075"/>
                  </a:lnTo>
                  <a:cubicBezTo>
                    <a:pt x="9710" y="10110"/>
                    <a:pt x="9749" y="10132"/>
                    <a:pt x="9808" y="10132"/>
                  </a:cubicBezTo>
                  <a:cubicBezTo>
                    <a:pt x="9846" y="10132"/>
                    <a:pt x="9885" y="10110"/>
                    <a:pt x="9885" y="10075"/>
                  </a:cubicBezTo>
                  <a:lnTo>
                    <a:pt x="9885" y="9893"/>
                  </a:lnTo>
                  <a:cubicBezTo>
                    <a:pt x="9885" y="9859"/>
                    <a:pt x="9846" y="9836"/>
                    <a:pt x="9808" y="9836"/>
                  </a:cubicBezTo>
                  <a:close/>
                  <a:moveTo>
                    <a:pt x="9808" y="10418"/>
                  </a:moveTo>
                  <a:cubicBezTo>
                    <a:pt x="9749" y="10418"/>
                    <a:pt x="9710" y="10440"/>
                    <a:pt x="9710" y="10463"/>
                  </a:cubicBezTo>
                  <a:lnTo>
                    <a:pt x="9710" y="10657"/>
                  </a:lnTo>
                  <a:cubicBezTo>
                    <a:pt x="9710" y="10680"/>
                    <a:pt x="9749" y="10703"/>
                    <a:pt x="9808" y="10703"/>
                  </a:cubicBezTo>
                  <a:cubicBezTo>
                    <a:pt x="9846" y="10703"/>
                    <a:pt x="9885" y="10680"/>
                    <a:pt x="9885" y="10657"/>
                  </a:cubicBezTo>
                  <a:lnTo>
                    <a:pt x="9885" y="10463"/>
                  </a:lnTo>
                  <a:cubicBezTo>
                    <a:pt x="9885" y="10440"/>
                    <a:pt x="9846" y="10418"/>
                    <a:pt x="9808" y="10418"/>
                  </a:cubicBezTo>
                  <a:close/>
                  <a:moveTo>
                    <a:pt x="9808" y="10988"/>
                  </a:moveTo>
                  <a:cubicBezTo>
                    <a:pt x="9749" y="10988"/>
                    <a:pt x="9710" y="11011"/>
                    <a:pt x="9710" y="11034"/>
                  </a:cubicBezTo>
                  <a:lnTo>
                    <a:pt x="9710" y="11228"/>
                  </a:lnTo>
                  <a:cubicBezTo>
                    <a:pt x="9710" y="11262"/>
                    <a:pt x="9749" y="11273"/>
                    <a:pt x="9808" y="11273"/>
                  </a:cubicBezTo>
                  <a:cubicBezTo>
                    <a:pt x="9846" y="11273"/>
                    <a:pt x="9885" y="11262"/>
                    <a:pt x="9885" y="11228"/>
                  </a:cubicBezTo>
                  <a:lnTo>
                    <a:pt x="9885" y="11034"/>
                  </a:lnTo>
                  <a:cubicBezTo>
                    <a:pt x="9885" y="11011"/>
                    <a:pt x="9846" y="10988"/>
                    <a:pt x="9808" y="10988"/>
                  </a:cubicBezTo>
                  <a:close/>
                  <a:moveTo>
                    <a:pt x="9808" y="11570"/>
                  </a:moveTo>
                  <a:cubicBezTo>
                    <a:pt x="9749" y="11570"/>
                    <a:pt x="9710" y="11581"/>
                    <a:pt x="9710" y="11616"/>
                  </a:cubicBezTo>
                  <a:lnTo>
                    <a:pt x="9710" y="11810"/>
                  </a:lnTo>
                  <a:cubicBezTo>
                    <a:pt x="9710" y="11833"/>
                    <a:pt x="9749" y="11855"/>
                    <a:pt x="9808" y="11855"/>
                  </a:cubicBezTo>
                  <a:cubicBezTo>
                    <a:pt x="9846" y="11855"/>
                    <a:pt x="9885" y="11833"/>
                    <a:pt x="9885" y="11810"/>
                  </a:cubicBezTo>
                  <a:lnTo>
                    <a:pt x="9885" y="11616"/>
                  </a:lnTo>
                  <a:cubicBezTo>
                    <a:pt x="9885" y="11581"/>
                    <a:pt x="9846" y="11570"/>
                    <a:pt x="9808" y="11570"/>
                  </a:cubicBezTo>
                  <a:close/>
                  <a:moveTo>
                    <a:pt x="9808" y="12141"/>
                  </a:moveTo>
                  <a:cubicBezTo>
                    <a:pt x="9749" y="12141"/>
                    <a:pt x="9710" y="12163"/>
                    <a:pt x="9710" y="12186"/>
                  </a:cubicBezTo>
                  <a:lnTo>
                    <a:pt x="9710" y="12380"/>
                  </a:lnTo>
                  <a:cubicBezTo>
                    <a:pt x="9710" y="12403"/>
                    <a:pt x="9749" y="12426"/>
                    <a:pt x="9808" y="12426"/>
                  </a:cubicBezTo>
                  <a:cubicBezTo>
                    <a:pt x="9846" y="12426"/>
                    <a:pt x="9885" y="12403"/>
                    <a:pt x="9885" y="12380"/>
                  </a:cubicBezTo>
                  <a:lnTo>
                    <a:pt x="9885" y="12186"/>
                  </a:lnTo>
                  <a:cubicBezTo>
                    <a:pt x="9885" y="12163"/>
                    <a:pt x="9846" y="12141"/>
                    <a:pt x="9808" y="12141"/>
                  </a:cubicBezTo>
                  <a:close/>
                  <a:moveTo>
                    <a:pt x="9808" y="12711"/>
                  </a:moveTo>
                  <a:cubicBezTo>
                    <a:pt x="9749" y="12711"/>
                    <a:pt x="9710" y="12734"/>
                    <a:pt x="9710" y="12768"/>
                  </a:cubicBezTo>
                  <a:lnTo>
                    <a:pt x="9710" y="12951"/>
                  </a:lnTo>
                  <a:cubicBezTo>
                    <a:pt x="9710" y="12985"/>
                    <a:pt x="9749" y="13008"/>
                    <a:pt x="9808" y="13008"/>
                  </a:cubicBezTo>
                  <a:cubicBezTo>
                    <a:pt x="9846" y="13008"/>
                    <a:pt x="9885" y="12985"/>
                    <a:pt x="9885" y="12951"/>
                  </a:cubicBezTo>
                  <a:lnTo>
                    <a:pt x="9885" y="12768"/>
                  </a:lnTo>
                  <a:cubicBezTo>
                    <a:pt x="9885" y="12734"/>
                    <a:pt x="9846" y="12711"/>
                    <a:pt x="9808" y="12711"/>
                  </a:cubicBezTo>
                  <a:close/>
                  <a:moveTo>
                    <a:pt x="9808" y="13293"/>
                  </a:moveTo>
                  <a:cubicBezTo>
                    <a:pt x="9749" y="13293"/>
                    <a:pt x="9710" y="13316"/>
                    <a:pt x="9710" y="13339"/>
                  </a:cubicBezTo>
                  <a:lnTo>
                    <a:pt x="9710" y="13533"/>
                  </a:lnTo>
                  <a:cubicBezTo>
                    <a:pt x="9710" y="13556"/>
                    <a:pt x="9749" y="13578"/>
                    <a:pt x="9808" y="13578"/>
                  </a:cubicBezTo>
                  <a:cubicBezTo>
                    <a:pt x="9846" y="13578"/>
                    <a:pt x="9885" y="13556"/>
                    <a:pt x="9885" y="13533"/>
                  </a:cubicBezTo>
                  <a:lnTo>
                    <a:pt x="9885" y="13339"/>
                  </a:lnTo>
                  <a:cubicBezTo>
                    <a:pt x="9885" y="13316"/>
                    <a:pt x="9846" y="13293"/>
                    <a:pt x="9808" y="13293"/>
                  </a:cubicBezTo>
                  <a:close/>
                  <a:moveTo>
                    <a:pt x="9808" y="13864"/>
                  </a:moveTo>
                  <a:cubicBezTo>
                    <a:pt x="9749" y="13864"/>
                    <a:pt x="9710" y="13887"/>
                    <a:pt x="9710" y="13921"/>
                  </a:cubicBezTo>
                  <a:lnTo>
                    <a:pt x="9710" y="14103"/>
                  </a:lnTo>
                  <a:cubicBezTo>
                    <a:pt x="9710" y="14137"/>
                    <a:pt x="9749" y="14161"/>
                    <a:pt x="9808" y="14161"/>
                  </a:cubicBezTo>
                  <a:cubicBezTo>
                    <a:pt x="9846" y="14161"/>
                    <a:pt x="9885" y="14137"/>
                    <a:pt x="9885" y="14103"/>
                  </a:cubicBezTo>
                  <a:lnTo>
                    <a:pt x="9885" y="13921"/>
                  </a:lnTo>
                  <a:cubicBezTo>
                    <a:pt x="9885" y="13887"/>
                    <a:pt x="9846" y="13864"/>
                    <a:pt x="9808" y="13864"/>
                  </a:cubicBezTo>
                  <a:close/>
                  <a:moveTo>
                    <a:pt x="9808" y="14446"/>
                  </a:moveTo>
                  <a:cubicBezTo>
                    <a:pt x="9749" y="14446"/>
                    <a:pt x="9710" y="14469"/>
                    <a:pt x="9710" y="14491"/>
                  </a:cubicBezTo>
                  <a:lnTo>
                    <a:pt x="9710" y="14685"/>
                  </a:lnTo>
                  <a:cubicBezTo>
                    <a:pt x="9710" y="14708"/>
                    <a:pt x="9749" y="14731"/>
                    <a:pt x="9808" y="14731"/>
                  </a:cubicBezTo>
                  <a:cubicBezTo>
                    <a:pt x="9846" y="14731"/>
                    <a:pt x="9885" y="14708"/>
                    <a:pt x="9885" y="14685"/>
                  </a:cubicBezTo>
                  <a:lnTo>
                    <a:pt x="9885" y="14491"/>
                  </a:lnTo>
                  <a:cubicBezTo>
                    <a:pt x="9885" y="14469"/>
                    <a:pt x="9846" y="14446"/>
                    <a:pt x="9808" y="14446"/>
                  </a:cubicBezTo>
                  <a:close/>
                  <a:moveTo>
                    <a:pt x="9808" y="15016"/>
                  </a:moveTo>
                  <a:cubicBezTo>
                    <a:pt x="9749" y="15016"/>
                    <a:pt x="9710" y="15039"/>
                    <a:pt x="9710" y="15062"/>
                  </a:cubicBezTo>
                  <a:lnTo>
                    <a:pt x="9710" y="15256"/>
                  </a:lnTo>
                  <a:cubicBezTo>
                    <a:pt x="9710" y="15279"/>
                    <a:pt x="9749" y="15301"/>
                    <a:pt x="9808" y="15301"/>
                  </a:cubicBezTo>
                  <a:cubicBezTo>
                    <a:pt x="9846" y="15301"/>
                    <a:pt x="9885" y="15279"/>
                    <a:pt x="9885" y="15256"/>
                  </a:cubicBezTo>
                  <a:lnTo>
                    <a:pt x="9885" y="15062"/>
                  </a:lnTo>
                  <a:cubicBezTo>
                    <a:pt x="9885" y="15039"/>
                    <a:pt x="9846" y="15016"/>
                    <a:pt x="9808" y="15016"/>
                  </a:cubicBezTo>
                  <a:close/>
                  <a:moveTo>
                    <a:pt x="9808" y="15598"/>
                  </a:moveTo>
                  <a:cubicBezTo>
                    <a:pt x="9749" y="15598"/>
                    <a:pt x="9710" y="15610"/>
                    <a:pt x="9710" y="15644"/>
                  </a:cubicBezTo>
                  <a:lnTo>
                    <a:pt x="9710" y="15838"/>
                  </a:lnTo>
                  <a:cubicBezTo>
                    <a:pt x="9710" y="15860"/>
                    <a:pt x="9749" y="15883"/>
                    <a:pt x="9808" y="15883"/>
                  </a:cubicBezTo>
                  <a:cubicBezTo>
                    <a:pt x="9846" y="15883"/>
                    <a:pt x="9885" y="15860"/>
                    <a:pt x="9885" y="15838"/>
                  </a:cubicBezTo>
                  <a:lnTo>
                    <a:pt x="9885" y="15644"/>
                  </a:lnTo>
                  <a:cubicBezTo>
                    <a:pt x="9885" y="15610"/>
                    <a:pt x="9846" y="15598"/>
                    <a:pt x="9808" y="15598"/>
                  </a:cubicBezTo>
                  <a:close/>
                  <a:moveTo>
                    <a:pt x="9808" y="16168"/>
                  </a:moveTo>
                  <a:cubicBezTo>
                    <a:pt x="9749" y="16168"/>
                    <a:pt x="9710" y="16192"/>
                    <a:pt x="9710" y="16214"/>
                  </a:cubicBezTo>
                  <a:lnTo>
                    <a:pt x="9710" y="16408"/>
                  </a:lnTo>
                  <a:cubicBezTo>
                    <a:pt x="9710" y="16431"/>
                    <a:pt x="9749" y="16454"/>
                    <a:pt x="9808" y="16454"/>
                  </a:cubicBezTo>
                  <a:cubicBezTo>
                    <a:pt x="9846" y="16454"/>
                    <a:pt x="9885" y="16431"/>
                    <a:pt x="9885" y="16408"/>
                  </a:cubicBezTo>
                  <a:lnTo>
                    <a:pt x="9885" y="16214"/>
                  </a:lnTo>
                  <a:cubicBezTo>
                    <a:pt x="9885" y="16192"/>
                    <a:pt x="9846" y="16168"/>
                    <a:pt x="9808" y="16168"/>
                  </a:cubicBezTo>
                  <a:close/>
                  <a:moveTo>
                    <a:pt x="9808" y="16739"/>
                  </a:moveTo>
                  <a:cubicBezTo>
                    <a:pt x="9749" y="16739"/>
                    <a:pt x="9710" y="16762"/>
                    <a:pt x="9710" y="16796"/>
                  </a:cubicBezTo>
                  <a:lnTo>
                    <a:pt x="9710" y="16979"/>
                  </a:lnTo>
                  <a:cubicBezTo>
                    <a:pt x="9710" y="17013"/>
                    <a:pt x="9749" y="17024"/>
                    <a:pt x="9808" y="17024"/>
                  </a:cubicBezTo>
                  <a:cubicBezTo>
                    <a:pt x="9846" y="17024"/>
                    <a:pt x="9885" y="17013"/>
                    <a:pt x="9885" y="16979"/>
                  </a:cubicBezTo>
                  <a:lnTo>
                    <a:pt x="9885" y="16796"/>
                  </a:lnTo>
                  <a:cubicBezTo>
                    <a:pt x="9885" y="16762"/>
                    <a:pt x="9846" y="16739"/>
                    <a:pt x="9808" y="16739"/>
                  </a:cubicBezTo>
                  <a:close/>
                  <a:moveTo>
                    <a:pt x="9808" y="17321"/>
                  </a:moveTo>
                  <a:cubicBezTo>
                    <a:pt x="9749" y="17321"/>
                    <a:pt x="9710" y="17344"/>
                    <a:pt x="9710" y="17367"/>
                  </a:cubicBezTo>
                  <a:lnTo>
                    <a:pt x="9710" y="17561"/>
                  </a:lnTo>
                  <a:cubicBezTo>
                    <a:pt x="9710" y="17583"/>
                    <a:pt x="9749" y="17606"/>
                    <a:pt x="9808" y="17606"/>
                  </a:cubicBezTo>
                  <a:cubicBezTo>
                    <a:pt x="9846" y="17606"/>
                    <a:pt x="9885" y="17583"/>
                    <a:pt x="9885" y="17561"/>
                  </a:cubicBezTo>
                  <a:lnTo>
                    <a:pt x="9885" y="17367"/>
                  </a:lnTo>
                  <a:cubicBezTo>
                    <a:pt x="9885" y="17344"/>
                    <a:pt x="9846" y="17321"/>
                    <a:pt x="9808" y="17321"/>
                  </a:cubicBezTo>
                  <a:close/>
                  <a:moveTo>
                    <a:pt x="9808" y="17891"/>
                  </a:moveTo>
                  <a:cubicBezTo>
                    <a:pt x="9749" y="17891"/>
                    <a:pt x="9710" y="17914"/>
                    <a:pt x="9710" y="17937"/>
                  </a:cubicBezTo>
                  <a:lnTo>
                    <a:pt x="9710" y="18131"/>
                  </a:lnTo>
                  <a:cubicBezTo>
                    <a:pt x="9710" y="18165"/>
                    <a:pt x="9749" y="18177"/>
                    <a:pt x="9808" y="18177"/>
                  </a:cubicBezTo>
                  <a:cubicBezTo>
                    <a:pt x="9846" y="18177"/>
                    <a:pt x="9885" y="18165"/>
                    <a:pt x="9885" y="18131"/>
                  </a:cubicBezTo>
                  <a:lnTo>
                    <a:pt x="9885" y="17937"/>
                  </a:lnTo>
                  <a:cubicBezTo>
                    <a:pt x="9885" y="17914"/>
                    <a:pt x="9846" y="17891"/>
                    <a:pt x="9808" y="17891"/>
                  </a:cubicBezTo>
                  <a:close/>
                  <a:moveTo>
                    <a:pt x="9808" y="18473"/>
                  </a:moveTo>
                  <a:cubicBezTo>
                    <a:pt x="9749" y="18473"/>
                    <a:pt x="9710" y="18485"/>
                    <a:pt x="9710" y="18519"/>
                  </a:cubicBezTo>
                  <a:lnTo>
                    <a:pt x="9710" y="18713"/>
                  </a:lnTo>
                  <a:cubicBezTo>
                    <a:pt x="9710" y="18736"/>
                    <a:pt x="9749" y="18759"/>
                    <a:pt x="9808" y="18759"/>
                  </a:cubicBezTo>
                  <a:cubicBezTo>
                    <a:pt x="9846" y="18759"/>
                    <a:pt x="9885" y="18736"/>
                    <a:pt x="9885" y="18713"/>
                  </a:cubicBezTo>
                  <a:lnTo>
                    <a:pt x="9885" y="18519"/>
                  </a:lnTo>
                  <a:cubicBezTo>
                    <a:pt x="9885" y="18485"/>
                    <a:pt x="9846" y="18473"/>
                    <a:pt x="9808" y="18473"/>
                  </a:cubicBezTo>
                  <a:close/>
                  <a:moveTo>
                    <a:pt x="9808" y="19044"/>
                  </a:moveTo>
                  <a:cubicBezTo>
                    <a:pt x="9749" y="19044"/>
                    <a:pt x="9710" y="19067"/>
                    <a:pt x="9710" y="19090"/>
                  </a:cubicBezTo>
                  <a:lnTo>
                    <a:pt x="9710" y="19284"/>
                  </a:lnTo>
                  <a:cubicBezTo>
                    <a:pt x="9710" y="19306"/>
                    <a:pt x="9749" y="19329"/>
                    <a:pt x="9808" y="19329"/>
                  </a:cubicBezTo>
                  <a:cubicBezTo>
                    <a:pt x="9846" y="19329"/>
                    <a:pt x="9885" y="19306"/>
                    <a:pt x="9885" y="19284"/>
                  </a:cubicBezTo>
                  <a:lnTo>
                    <a:pt x="9885" y="19090"/>
                  </a:lnTo>
                  <a:cubicBezTo>
                    <a:pt x="9885" y="19067"/>
                    <a:pt x="9846" y="19044"/>
                    <a:pt x="9808" y="19044"/>
                  </a:cubicBezTo>
                  <a:close/>
                  <a:moveTo>
                    <a:pt x="9808" y="19614"/>
                  </a:moveTo>
                  <a:cubicBezTo>
                    <a:pt x="9749" y="19614"/>
                    <a:pt x="9710" y="19637"/>
                    <a:pt x="9710" y="19672"/>
                  </a:cubicBezTo>
                  <a:lnTo>
                    <a:pt x="9710" y="19854"/>
                  </a:lnTo>
                  <a:cubicBezTo>
                    <a:pt x="9710" y="19888"/>
                    <a:pt x="9749" y="19911"/>
                    <a:pt x="9808" y="19911"/>
                  </a:cubicBezTo>
                  <a:cubicBezTo>
                    <a:pt x="9846" y="19911"/>
                    <a:pt x="9885" y="19888"/>
                    <a:pt x="9885" y="19854"/>
                  </a:cubicBezTo>
                  <a:lnTo>
                    <a:pt x="9885" y="19672"/>
                  </a:lnTo>
                  <a:cubicBezTo>
                    <a:pt x="9885" y="19637"/>
                    <a:pt x="9846" y="19614"/>
                    <a:pt x="9808" y="19614"/>
                  </a:cubicBezTo>
                  <a:close/>
                  <a:moveTo>
                    <a:pt x="9808" y="20196"/>
                  </a:moveTo>
                  <a:cubicBezTo>
                    <a:pt x="9749" y="20196"/>
                    <a:pt x="9710" y="20219"/>
                    <a:pt x="9710" y="20242"/>
                  </a:cubicBezTo>
                  <a:lnTo>
                    <a:pt x="9710" y="20436"/>
                  </a:lnTo>
                  <a:cubicBezTo>
                    <a:pt x="9710" y="20459"/>
                    <a:pt x="9749" y="20482"/>
                    <a:pt x="9808" y="20482"/>
                  </a:cubicBezTo>
                  <a:cubicBezTo>
                    <a:pt x="9846" y="20482"/>
                    <a:pt x="9885" y="20459"/>
                    <a:pt x="9885" y="20436"/>
                  </a:cubicBezTo>
                  <a:lnTo>
                    <a:pt x="9885" y="20242"/>
                  </a:lnTo>
                  <a:cubicBezTo>
                    <a:pt x="9885" y="20219"/>
                    <a:pt x="9846" y="20196"/>
                    <a:pt x="9808" y="20196"/>
                  </a:cubicBezTo>
                  <a:close/>
                  <a:moveTo>
                    <a:pt x="9808" y="20767"/>
                  </a:moveTo>
                  <a:cubicBezTo>
                    <a:pt x="9749" y="20767"/>
                    <a:pt x="9710" y="20790"/>
                    <a:pt x="9710" y="20824"/>
                  </a:cubicBezTo>
                  <a:lnTo>
                    <a:pt x="9710" y="21007"/>
                  </a:lnTo>
                  <a:cubicBezTo>
                    <a:pt x="9710" y="21041"/>
                    <a:pt x="9749" y="21064"/>
                    <a:pt x="9808" y="21064"/>
                  </a:cubicBezTo>
                  <a:cubicBezTo>
                    <a:pt x="9846" y="21064"/>
                    <a:pt x="9885" y="21041"/>
                    <a:pt x="9885" y="21007"/>
                  </a:cubicBezTo>
                  <a:lnTo>
                    <a:pt x="9885" y="20824"/>
                  </a:lnTo>
                  <a:cubicBezTo>
                    <a:pt x="9885" y="20790"/>
                    <a:pt x="9846" y="20767"/>
                    <a:pt x="9808" y="20767"/>
                  </a:cubicBezTo>
                  <a:close/>
                  <a:moveTo>
                    <a:pt x="9808" y="21349"/>
                  </a:moveTo>
                  <a:cubicBezTo>
                    <a:pt x="9749" y="21349"/>
                    <a:pt x="9710" y="21360"/>
                    <a:pt x="9710" y="21395"/>
                  </a:cubicBezTo>
                  <a:lnTo>
                    <a:pt x="9710" y="21554"/>
                  </a:lnTo>
                  <a:cubicBezTo>
                    <a:pt x="9710" y="21577"/>
                    <a:pt x="9749" y="21600"/>
                    <a:pt x="9808" y="21600"/>
                  </a:cubicBezTo>
                  <a:lnTo>
                    <a:pt x="9846" y="21600"/>
                  </a:lnTo>
                  <a:cubicBezTo>
                    <a:pt x="9905" y="21600"/>
                    <a:pt x="9943" y="21577"/>
                    <a:pt x="9943" y="21554"/>
                  </a:cubicBezTo>
                  <a:cubicBezTo>
                    <a:pt x="9943" y="21532"/>
                    <a:pt x="9924" y="21520"/>
                    <a:pt x="9885" y="21508"/>
                  </a:cubicBezTo>
                  <a:lnTo>
                    <a:pt x="9885" y="21395"/>
                  </a:lnTo>
                  <a:cubicBezTo>
                    <a:pt x="9885" y="21360"/>
                    <a:pt x="9846" y="21349"/>
                    <a:pt x="9808" y="21349"/>
                  </a:cubicBezTo>
                  <a:close/>
                  <a:moveTo>
                    <a:pt x="10508" y="21508"/>
                  </a:moveTo>
                  <a:cubicBezTo>
                    <a:pt x="10469" y="21508"/>
                    <a:pt x="10430" y="21532"/>
                    <a:pt x="10430" y="21554"/>
                  </a:cubicBezTo>
                  <a:cubicBezTo>
                    <a:pt x="10430" y="21577"/>
                    <a:pt x="10469" y="21600"/>
                    <a:pt x="10508" y="21600"/>
                  </a:cubicBezTo>
                  <a:lnTo>
                    <a:pt x="10839" y="21600"/>
                  </a:lnTo>
                  <a:cubicBezTo>
                    <a:pt x="10878" y="21600"/>
                    <a:pt x="10917" y="21577"/>
                    <a:pt x="10917" y="21554"/>
                  </a:cubicBezTo>
                  <a:cubicBezTo>
                    <a:pt x="10917" y="21532"/>
                    <a:pt x="10878" y="21508"/>
                    <a:pt x="10839" y="21508"/>
                  </a:cubicBezTo>
                  <a:close/>
                  <a:moveTo>
                    <a:pt x="11481" y="21508"/>
                  </a:moveTo>
                  <a:cubicBezTo>
                    <a:pt x="11442" y="21508"/>
                    <a:pt x="11403" y="21532"/>
                    <a:pt x="11403" y="21554"/>
                  </a:cubicBezTo>
                  <a:cubicBezTo>
                    <a:pt x="11403" y="21577"/>
                    <a:pt x="11442" y="21600"/>
                    <a:pt x="11481" y="21600"/>
                  </a:cubicBezTo>
                  <a:lnTo>
                    <a:pt x="11812" y="21600"/>
                  </a:lnTo>
                  <a:cubicBezTo>
                    <a:pt x="11870" y="21600"/>
                    <a:pt x="11909" y="21577"/>
                    <a:pt x="11909" y="21554"/>
                  </a:cubicBezTo>
                  <a:cubicBezTo>
                    <a:pt x="11909" y="21532"/>
                    <a:pt x="11870" y="21508"/>
                    <a:pt x="11812" y="21508"/>
                  </a:cubicBezTo>
                  <a:close/>
                  <a:moveTo>
                    <a:pt x="12473" y="21508"/>
                  </a:moveTo>
                  <a:cubicBezTo>
                    <a:pt x="12415" y="21508"/>
                    <a:pt x="12396" y="21532"/>
                    <a:pt x="12396" y="21554"/>
                  </a:cubicBezTo>
                  <a:cubicBezTo>
                    <a:pt x="12396" y="21577"/>
                    <a:pt x="12415" y="21600"/>
                    <a:pt x="12473" y="21600"/>
                  </a:cubicBezTo>
                  <a:lnTo>
                    <a:pt x="12804" y="21600"/>
                  </a:lnTo>
                  <a:cubicBezTo>
                    <a:pt x="12843" y="21600"/>
                    <a:pt x="12882" y="21577"/>
                    <a:pt x="12882" y="21554"/>
                  </a:cubicBezTo>
                  <a:cubicBezTo>
                    <a:pt x="12882" y="21532"/>
                    <a:pt x="12843" y="21508"/>
                    <a:pt x="12804" y="21508"/>
                  </a:cubicBezTo>
                  <a:close/>
                  <a:moveTo>
                    <a:pt x="13447" y="21508"/>
                  </a:moveTo>
                  <a:cubicBezTo>
                    <a:pt x="13408" y="21508"/>
                    <a:pt x="13369" y="21532"/>
                    <a:pt x="13369" y="21554"/>
                  </a:cubicBezTo>
                  <a:cubicBezTo>
                    <a:pt x="13369" y="21577"/>
                    <a:pt x="13408" y="21600"/>
                    <a:pt x="13447" y="21600"/>
                  </a:cubicBezTo>
                  <a:lnTo>
                    <a:pt x="13777" y="21600"/>
                  </a:lnTo>
                  <a:cubicBezTo>
                    <a:pt x="13816" y="21600"/>
                    <a:pt x="13855" y="21577"/>
                    <a:pt x="13855" y="21554"/>
                  </a:cubicBezTo>
                  <a:cubicBezTo>
                    <a:pt x="13855" y="21532"/>
                    <a:pt x="13836" y="21508"/>
                    <a:pt x="13777" y="21508"/>
                  </a:cubicBezTo>
                  <a:close/>
                  <a:moveTo>
                    <a:pt x="14439" y="21508"/>
                  </a:moveTo>
                  <a:cubicBezTo>
                    <a:pt x="14381" y="21508"/>
                    <a:pt x="14361" y="21532"/>
                    <a:pt x="14361" y="21554"/>
                  </a:cubicBezTo>
                  <a:cubicBezTo>
                    <a:pt x="14361" y="21577"/>
                    <a:pt x="14381" y="21600"/>
                    <a:pt x="14439" y="21600"/>
                  </a:cubicBezTo>
                  <a:lnTo>
                    <a:pt x="14770" y="21600"/>
                  </a:lnTo>
                  <a:cubicBezTo>
                    <a:pt x="14809" y="21600"/>
                    <a:pt x="14848" y="21577"/>
                    <a:pt x="14848" y="21554"/>
                  </a:cubicBezTo>
                  <a:cubicBezTo>
                    <a:pt x="14848" y="21532"/>
                    <a:pt x="14809" y="21508"/>
                    <a:pt x="14770" y="21508"/>
                  </a:cubicBezTo>
                  <a:close/>
                  <a:moveTo>
                    <a:pt x="15412" y="21508"/>
                  </a:moveTo>
                  <a:cubicBezTo>
                    <a:pt x="15373" y="21508"/>
                    <a:pt x="15334" y="21532"/>
                    <a:pt x="15334" y="21554"/>
                  </a:cubicBezTo>
                  <a:cubicBezTo>
                    <a:pt x="15334" y="21577"/>
                    <a:pt x="15373" y="21600"/>
                    <a:pt x="15412" y="21600"/>
                  </a:cubicBezTo>
                  <a:lnTo>
                    <a:pt x="15743" y="21600"/>
                  </a:lnTo>
                  <a:cubicBezTo>
                    <a:pt x="15782" y="21600"/>
                    <a:pt x="15820" y="21577"/>
                    <a:pt x="15820" y="21554"/>
                  </a:cubicBezTo>
                  <a:cubicBezTo>
                    <a:pt x="15820" y="21532"/>
                    <a:pt x="15782" y="21508"/>
                    <a:pt x="15743" y="21508"/>
                  </a:cubicBezTo>
                  <a:close/>
                  <a:moveTo>
                    <a:pt x="16405" y="21508"/>
                  </a:moveTo>
                  <a:cubicBezTo>
                    <a:pt x="16346" y="21508"/>
                    <a:pt x="16307" y="21532"/>
                    <a:pt x="16307" y="21554"/>
                  </a:cubicBezTo>
                  <a:cubicBezTo>
                    <a:pt x="16307" y="21577"/>
                    <a:pt x="16346" y="21600"/>
                    <a:pt x="16405" y="21600"/>
                  </a:cubicBezTo>
                  <a:lnTo>
                    <a:pt x="16716" y="21600"/>
                  </a:lnTo>
                  <a:cubicBezTo>
                    <a:pt x="16774" y="21600"/>
                    <a:pt x="16813" y="21577"/>
                    <a:pt x="16813" y="21554"/>
                  </a:cubicBezTo>
                  <a:cubicBezTo>
                    <a:pt x="16813" y="21532"/>
                    <a:pt x="16774" y="21508"/>
                    <a:pt x="16716" y="21508"/>
                  </a:cubicBezTo>
                  <a:close/>
                  <a:moveTo>
                    <a:pt x="17377" y="21508"/>
                  </a:moveTo>
                  <a:cubicBezTo>
                    <a:pt x="17339" y="21508"/>
                    <a:pt x="17299" y="21532"/>
                    <a:pt x="17299" y="21554"/>
                  </a:cubicBezTo>
                  <a:cubicBezTo>
                    <a:pt x="17299" y="21577"/>
                    <a:pt x="17339" y="21600"/>
                    <a:pt x="17377" y="21600"/>
                  </a:cubicBezTo>
                  <a:lnTo>
                    <a:pt x="17708" y="21600"/>
                  </a:lnTo>
                  <a:cubicBezTo>
                    <a:pt x="17747" y="21600"/>
                    <a:pt x="17786" y="21577"/>
                    <a:pt x="17786" y="21554"/>
                  </a:cubicBezTo>
                  <a:cubicBezTo>
                    <a:pt x="17786" y="21532"/>
                    <a:pt x="17747" y="21508"/>
                    <a:pt x="17708" y="21508"/>
                  </a:cubicBezTo>
                  <a:close/>
                  <a:moveTo>
                    <a:pt x="18350" y="21508"/>
                  </a:moveTo>
                  <a:cubicBezTo>
                    <a:pt x="18311" y="21508"/>
                    <a:pt x="18273" y="21532"/>
                    <a:pt x="18273" y="21554"/>
                  </a:cubicBezTo>
                  <a:cubicBezTo>
                    <a:pt x="18273" y="21577"/>
                    <a:pt x="18311" y="21600"/>
                    <a:pt x="18350" y="21600"/>
                  </a:cubicBezTo>
                  <a:lnTo>
                    <a:pt x="18681" y="21600"/>
                  </a:lnTo>
                  <a:cubicBezTo>
                    <a:pt x="18740" y="21600"/>
                    <a:pt x="18759" y="21577"/>
                    <a:pt x="18759" y="21554"/>
                  </a:cubicBezTo>
                  <a:cubicBezTo>
                    <a:pt x="18759" y="21532"/>
                    <a:pt x="18740" y="21508"/>
                    <a:pt x="18681" y="21508"/>
                  </a:cubicBezTo>
                  <a:close/>
                  <a:moveTo>
                    <a:pt x="19343" y="21508"/>
                  </a:moveTo>
                  <a:cubicBezTo>
                    <a:pt x="19304" y="21508"/>
                    <a:pt x="19265" y="21532"/>
                    <a:pt x="19265" y="21554"/>
                  </a:cubicBezTo>
                  <a:cubicBezTo>
                    <a:pt x="19265" y="21577"/>
                    <a:pt x="19304" y="21600"/>
                    <a:pt x="19343" y="21600"/>
                  </a:cubicBezTo>
                  <a:lnTo>
                    <a:pt x="19674" y="21600"/>
                  </a:lnTo>
                  <a:cubicBezTo>
                    <a:pt x="19712" y="21600"/>
                    <a:pt x="19752" y="21577"/>
                    <a:pt x="19752" y="21554"/>
                  </a:cubicBezTo>
                  <a:cubicBezTo>
                    <a:pt x="19752" y="21532"/>
                    <a:pt x="19712" y="21508"/>
                    <a:pt x="19674" y="21508"/>
                  </a:cubicBezTo>
                  <a:close/>
                  <a:moveTo>
                    <a:pt x="20316" y="21508"/>
                  </a:moveTo>
                  <a:cubicBezTo>
                    <a:pt x="20277" y="21508"/>
                    <a:pt x="20238" y="21532"/>
                    <a:pt x="20238" y="21554"/>
                  </a:cubicBezTo>
                  <a:cubicBezTo>
                    <a:pt x="20238" y="21577"/>
                    <a:pt x="20277" y="21600"/>
                    <a:pt x="20316" y="21600"/>
                  </a:cubicBezTo>
                  <a:lnTo>
                    <a:pt x="20646" y="21600"/>
                  </a:lnTo>
                  <a:cubicBezTo>
                    <a:pt x="20686" y="21600"/>
                    <a:pt x="20724" y="21577"/>
                    <a:pt x="20724" y="21554"/>
                  </a:cubicBezTo>
                  <a:cubicBezTo>
                    <a:pt x="20724" y="21532"/>
                    <a:pt x="20686" y="21508"/>
                    <a:pt x="20646" y="21508"/>
                  </a:cubicBezTo>
                  <a:close/>
                  <a:moveTo>
                    <a:pt x="21308" y="21508"/>
                  </a:moveTo>
                  <a:cubicBezTo>
                    <a:pt x="21250" y="21508"/>
                    <a:pt x="21211" y="21532"/>
                    <a:pt x="21211" y="21554"/>
                  </a:cubicBezTo>
                  <a:cubicBezTo>
                    <a:pt x="21211" y="21577"/>
                    <a:pt x="21250" y="21600"/>
                    <a:pt x="21308" y="21600"/>
                  </a:cubicBezTo>
                  <a:lnTo>
                    <a:pt x="21503" y="21600"/>
                  </a:lnTo>
                  <a:cubicBezTo>
                    <a:pt x="21561" y="21600"/>
                    <a:pt x="21600" y="21577"/>
                    <a:pt x="21600" y="21554"/>
                  </a:cubicBezTo>
                  <a:cubicBezTo>
                    <a:pt x="21600" y="21532"/>
                    <a:pt x="21561" y="21508"/>
                    <a:pt x="21503" y="21508"/>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1482624" y="2296362"/>
              <a:ext cx="473921" cy="865221"/>
            </a:xfrm>
            <a:custGeom>
              <a:avLst/>
              <a:gdLst/>
              <a:ahLst/>
              <a:cxnLst/>
              <a:rect l="l" t="t" r="r" b="b"/>
              <a:pathLst>
                <a:path w="21600" h="21600" extrusionOk="0">
                  <a:moveTo>
                    <a:pt x="4196" y="0"/>
                  </a:moveTo>
                  <a:cubicBezTo>
                    <a:pt x="1908" y="0"/>
                    <a:pt x="0" y="1019"/>
                    <a:pt x="0" y="2247"/>
                  </a:cubicBezTo>
                  <a:lnTo>
                    <a:pt x="0" y="19353"/>
                  </a:lnTo>
                  <a:cubicBezTo>
                    <a:pt x="0" y="20581"/>
                    <a:pt x="1908" y="21600"/>
                    <a:pt x="4150" y="21600"/>
                  </a:cubicBezTo>
                  <a:lnTo>
                    <a:pt x="17452" y="21574"/>
                  </a:lnTo>
                  <a:cubicBezTo>
                    <a:pt x="19741" y="21574"/>
                    <a:pt x="21600" y="20581"/>
                    <a:pt x="21600" y="19327"/>
                  </a:cubicBezTo>
                  <a:lnTo>
                    <a:pt x="21600" y="2247"/>
                  </a:lnTo>
                  <a:cubicBezTo>
                    <a:pt x="21600" y="1019"/>
                    <a:pt x="19789" y="0"/>
                    <a:pt x="175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9"/>
            <p:cNvSpPr/>
            <p:nvPr/>
          </p:nvSpPr>
          <p:spPr>
            <a:xfrm>
              <a:off x="1463794" y="2312053"/>
              <a:ext cx="468722" cy="855807"/>
            </a:xfrm>
            <a:custGeom>
              <a:avLst/>
              <a:gdLst/>
              <a:ahLst/>
              <a:cxnLst/>
              <a:rect l="l" t="t" r="r" b="b"/>
              <a:pathLst>
                <a:path w="21552" h="21600" extrusionOk="0">
                  <a:moveTo>
                    <a:pt x="4186" y="0"/>
                  </a:moveTo>
                  <a:cubicBezTo>
                    <a:pt x="1925" y="0"/>
                    <a:pt x="0" y="1031"/>
                    <a:pt x="0" y="2271"/>
                  </a:cubicBezTo>
                  <a:lnTo>
                    <a:pt x="0" y="19355"/>
                  </a:lnTo>
                  <a:cubicBezTo>
                    <a:pt x="0" y="20569"/>
                    <a:pt x="1876" y="21600"/>
                    <a:pt x="4138" y="21600"/>
                  </a:cubicBezTo>
                  <a:lnTo>
                    <a:pt x="17462" y="21573"/>
                  </a:lnTo>
                  <a:cubicBezTo>
                    <a:pt x="19724" y="21573"/>
                    <a:pt x="21551" y="20569"/>
                    <a:pt x="21551" y="19329"/>
                  </a:cubicBezTo>
                  <a:lnTo>
                    <a:pt x="21551" y="2271"/>
                  </a:lnTo>
                  <a:cubicBezTo>
                    <a:pt x="21600" y="1004"/>
                    <a:pt x="19724" y="0"/>
                    <a:pt x="1746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9"/>
            <p:cNvSpPr/>
            <p:nvPr/>
          </p:nvSpPr>
          <p:spPr>
            <a:xfrm>
              <a:off x="1643735" y="2365438"/>
              <a:ext cx="110900" cy="27189"/>
            </a:xfrm>
            <a:custGeom>
              <a:avLst/>
              <a:gdLst/>
              <a:ahLst/>
              <a:cxnLst/>
              <a:rect l="l" t="t" r="r" b="b"/>
              <a:pathLst>
                <a:path w="21600" h="21600" extrusionOk="0">
                  <a:moveTo>
                    <a:pt x="2651" y="0"/>
                  </a:moveTo>
                  <a:cubicBezTo>
                    <a:pt x="1223" y="0"/>
                    <a:pt x="0" y="4987"/>
                    <a:pt x="0" y="10787"/>
                  </a:cubicBezTo>
                  <a:cubicBezTo>
                    <a:pt x="0" y="16613"/>
                    <a:pt x="1223" y="21600"/>
                    <a:pt x="2651" y="21600"/>
                  </a:cubicBezTo>
                  <a:lnTo>
                    <a:pt x="18955" y="21600"/>
                  </a:lnTo>
                  <a:cubicBezTo>
                    <a:pt x="20377" y="21600"/>
                    <a:pt x="21600" y="16613"/>
                    <a:pt x="21600" y="10787"/>
                  </a:cubicBezTo>
                  <a:cubicBezTo>
                    <a:pt x="21600" y="4987"/>
                    <a:pt x="20377" y="0"/>
                    <a:pt x="1895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1602937" y="2366463"/>
              <a:ext cx="27222" cy="26165"/>
            </a:xfrm>
            <a:custGeom>
              <a:avLst/>
              <a:gdLst/>
              <a:ahLst/>
              <a:cxnLst/>
              <a:rect l="l" t="t" r="r" b="b"/>
              <a:pathLst>
                <a:path w="21600" h="21600" extrusionOk="0">
                  <a:moveTo>
                    <a:pt x="10800" y="0"/>
                  </a:moveTo>
                  <a:cubicBezTo>
                    <a:pt x="8100" y="0"/>
                    <a:pt x="5400" y="873"/>
                    <a:pt x="3329" y="2591"/>
                  </a:cubicBezTo>
                  <a:cubicBezTo>
                    <a:pt x="1678" y="5182"/>
                    <a:pt x="0" y="7773"/>
                    <a:pt x="0" y="11236"/>
                  </a:cubicBezTo>
                  <a:cubicBezTo>
                    <a:pt x="0" y="13827"/>
                    <a:pt x="1678" y="16418"/>
                    <a:pt x="3329" y="19009"/>
                  </a:cubicBezTo>
                  <a:cubicBezTo>
                    <a:pt x="5819" y="20727"/>
                    <a:pt x="8310" y="21600"/>
                    <a:pt x="10800" y="21600"/>
                  </a:cubicBezTo>
                  <a:cubicBezTo>
                    <a:pt x="14129" y="21600"/>
                    <a:pt x="16619" y="20727"/>
                    <a:pt x="18271" y="19009"/>
                  </a:cubicBezTo>
                  <a:cubicBezTo>
                    <a:pt x="20761" y="16418"/>
                    <a:pt x="21600" y="13827"/>
                    <a:pt x="21600" y="11236"/>
                  </a:cubicBezTo>
                  <a:cubicBezTo>
                    <a:pt x="21600" y="7773"/>
                    <a:pt x="20761" y="5182"/>
                    <a:pt x="18271" y="2591"/>
                  </a:cubicBezTo>
                  <a:cubicBezTo>
                    <a:pt x="16200" y="873"/>
                    <a:pt x="13500" y="0"/>
                    <a:pt x="108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1656289" y="3061123"/>
              <a:ext cx="80573" cy="79515"/>
            </a:xfrm>
            <a:custGeom>
              <a:avLst/>
              <a:gdLst/>
              <a:ahLst/>
              <a:cxnLst/>
              <a:rect l="l" t="t" r="r" b="b"/>
              <a:pathLst>
                <a:path w="21600" h="21600" extrusionOk="0">
                  <a:moveTo>
                    <a:pt x="10946" y="0"/>
                  </a:moveTo>
                  <a:cubicBezTo>
                    <a:pt x="5048" y="0"/>
                    <a:pt x="0" y="4837"/>
                    <a:pt x="0" y="10804"/>
                  </a:cubicBezTo>
                  <a:cubicBezTo>
                    <a:pt x="0" y="16772"/>
                    <a:pt x="5048" y="21600"/>
                    <a:pt x="10946" y="21600"/>
                  </a:cubicBezTo>
                  <a:cubicBezTo>
                    <a:pt x="16835" y="21600"/>
                    <a:pt x="21600" y="16772"/>
                    <a:pt x="21600" y="10804"/>
                  </a:cubicBezTo>
                  <a:cubicBezTo>
                    <a:pt x="21600" y="4837"/>
                    <a:pt x="16835" y="0"/>
                    <a:pt x="1094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1510869" y="2439700"/>
              <a:ext cx="380828" cy="594236"/>
            </a:xfrm>
            <a:custGeom>
              <a:avLst/>
              <a:gdLst/>
              <a:ahLst/>
              <a:cxnLst/>
              <a:rect l="l" t="t" r="r" b="b"/>
              <a:pathLst>
                <a:path w="21600" h="21600" extrusionOk="0">
                  <a:moveTo>
                    <a:pt x="1722" y="0"/>
                  </a:moveTo>
                  <a:cubicBezTo>
                    <a:pt x="772" y="0"/>
                    <a:pt x="0" y="495"/>
                    <a:pt x="0" y="1102"/>
                  </a:cubicBezTo>
                  <a:lnTo>
                    <a:pt x="0" y="20498"/>
                  </a:lnTo>
                  <a:cubicBezTo>
                    <a:pt x="0" y="21105"/>
                    <a:pt x="772" y="21600"/>
                    <a:pt x="1722" y="21600"/>
                  </a:cubicBezTo>
                  <a:lnTo>
                    <a:pt x="19702" y="21600"/>
                  </a:lnTo>
                  <a:cubicBezTo>
                    <a:pt x="20710" y="21600"/>
                    <a:pt x="21600" y="21030"/>
                    <a:pt x="21600" y="20384"/>
                  </a:cubicBezTo>
                  <a:lnTo>
                    <a:pt x="21600" y="1102"/>
                  </a:lnTo>
                  <a:cubicBezTo>
                    <a:pt x="21600" y="495"/>
                    <a:pt x="20828" y="0"/>
                    <a:pt x="1988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9"/>
            <p:cNvSpPr/>
            <p:nvPr/>
          </p:nvSpPr>
          <p:spPr>
            <a:xfrm>
              <a:off x="1553790" y="2585121"/>
              <a:ext cx="297101" cy="297382"/>
            </a:xfrm>
            <a:custGeom>
              <a:avLst/>
              <a:gdLst/>
              <a:ahLst/>
              <a:cxnLst/>
              <a:rect l="l" t="t" r="r" b="b"/>
              <a:pathLst>
                <a:path w="19662" h="21600" extrusionOk="0">
                  <a:moveTo>
                    <a:pt x="9831" y="0"/>
                  </a:moveTo>
                  <a:cubicBezTo>
                    <a:pt x="7321" y="0"/>
                    <a:pt x="4811" y="1063"/>
                    <a:pt x="2907" y="3191"/>
                  </a:cubicBezTo>
                  <a:cubicBezTo>
                    <a:pt x="-969" y="7371"/>
                    <a:pt x="-969" y="14210"/>
                    <a:pt x="2907" y="18466"/>
                  </a:cubicBezTo>
                  <a:cubicBezTo>
                    <a:pt x="4811" y="20554"/>
                    <a:pt x="7321" y="21600"/>
                    <a:pt x="9831" y="21600"/>
                  </a:cubicBezTo>
                  <a:cubicBezTo>
                    <a:pt x="12341" y="21600"/>
                    <a:pt x="14851" y="20554"/>
                    <a:pt x="16755" y="18466"/>
                  </a:cubicBezTo>
                  <a:cubicBezTo>
                    <a:pt x="20631" y="14210"/>
                    <a:pt x="20631" y="7371"/>
                    <a:pt x="16755" y="3191"/>
                  </a:cubicBezTo>
                  <a:cubicBezTo>
                    <a:pt x="14851" y="1063"/>
                    <a:pt x="12341" y="0"/>
                    <a:pt x="983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9"/>
            <p:cNvSpPr/>
            <p:nvPr/>
          </p:nvSpPr>
          <p:spPr>
            <a:xfrm>
              <a:off x="1633296" y="2640818"/>
              <a:ext cx="153393" cy="183873"/>
            </a:xfrm>
            <a:custGeom>
              <a:avLst/>
              <a:gdLst/>
              <a:ahLst/>
              <a:cxnLst/>
              <a:rect l="l" t="t" r="r" b="b"/>
              <a:pathLst>
                <a:path w="20995" h="21600" extrusionOk="0">
                  <a:moveTo>
                    <a:pt x="15387" y="2134"/>
                  </a:moveTo>
                  <a:cubicBezTo>
                    <a:pt x="16495" y="2134"/>
                    <a:pt x="17485" y="2833"/>
                    <a:pt x="17612" y="3904"/>
                  </a:cubicBezTo>
                  <a:cubicBezTo>
                    <a:pt x="17897" y="5010"/>
                    <a:pt x="17038" y="5992"/>
                    <a:pt x="15609" y="6240"/>
                  </a:cubicBezTo>
                  <a:cubicBezTo>
                    <a:pt x="15514" y="6248"/>
                    <a:pt x="15419" y="6252"/>
                    <a:pt x="15328" y="6252"/>
                  </a:cubicBezTo>
                  <a:cubicBezTo>
                    <a:pt x="14157" y="6252"/>
                    <a:pt x="13154" y="5542"/>
                    <a:pt x="12887" y="4517"/>
                  </a:cubicBezTo>
                  <a:cubicBezTo>
                    <a:pt x="12742" y="3411"/>
                    <a:pt x="13601" y="2305"/>
                    <a:pt x="14890" y="2181"/>
                  </a:cubicBezTo>
                  <a:cubicBezTo>
                    <a:pt x="15057" y="2150"/>
                    <a:pt x="15224" y="2134"/>
                    <a:pt x="15387" y="2134"/>
                  </a:cubicBezTo>
                  <a:close/>
                  <a:moveTo>
                    <a:pt x="8962" y="11320"/>
                  </a:moveTo>
                  <a:cubicBezTo>
                    <a:pt x="9070" y="11320"/>
                    <a:pt x="9188" y="11351"/>
                    <a:pt x="9306" y="11402"/>
                  </a:cubicBezTo>
                  <a:cubicBezTo>
                    <a:pt x="9450" y="11522"/>
                    <a:pt x="9450" y="11770"/>
                    <a:pt x="9306" y="12015"/>
                  </a:cubicBezTo>
                  <a:lnTo>
                    <a:pt x="3866" y="18651"/>
                  </a:lnTo>
                  <a:cubicBezTo>
                    <a:pt x="3721" y="18651"/>
                    <a:pt x="3577" y="18775"/>
                    <a:pt x="3577" y="18775"/>
                  </a:cubicBezTo>
                  <a:cubicBezTo>
                    <a:pt x="3436" y="18775"/>
                    <a:pt x="3292" y="18775"/>
                    <a:pt x="3147" y="18651"/>
                  </a:cubicBezTo>
                  <a:cubicBezTo>
                    <a:pt x="3007" y="18526"/>
                    <a:pt x="2862" y="18282"/>
                    <a:pt x="3147" y="18158"/>
                  </a:cubicBezTo>
                  <a:lnTo>
                    <a:pt x="8591" y="11522"/>
                  </a:lnTo>
                  <a:cubicBezTo>
                    <a:pt x="8673" y="11378"/>
                    <a:pt x="8808" y="11320"/>
                    <a:pt x="8962" y="11320"/>
                  </a:cubicBezTo>
                  <a:close/>
                  <a:moveTo>
                    <a:pt x="13307" y="0"/>
                  </a:moveTo>
                  <a:cubicBezTo>
                    <a:pt x="12887" y="0"/>
                    <a:pt x="12457" y="31"/>
                    <a:pt x="12028" y="93"/>
                  </a:cubicBezTo>
                  <a:cubicBezTo>
                    <a:pt x="7877" y="706"/>
                    <a:pt x="5010" y="4028"/>
                    <a:pt x="5724" y="7591"/>
                  </a:cubicBezTo>
                  <a:cubicBezTo>
                    <a:pt x="5869" y="8084"/>
                    <a:pt x="6014" y="8452"/>
                    <a:pt x="6154" y="8941"/>
                  </a:cubicBezTo>
                  <a:lnTo>
                    <a:pt x="5440" y="9434"/>
                  </a:lnTo>
                  <a:cubicBezTo>
                    <a:pt x="5295" y="9434"/>
                    <a:pt x="5155" y="9558"/>
                    <a:pt x="5155" y="9678"/>
                  </a:cubicBezTo>
                  <a:cubicBezTo>
                    <a:pt x="5155" y="9927"/>
                    <a:pt x="5295" y="10047"/>
                    <a:pt x="5440" y="10047"/>
                  </a:cubicBezTo>
                  <a:lnTo>
                    <a:pt x="6154" y="10540"/>
                  </a:lnTo>
                  <a:lnTo>
                    <a:pt x="5724" y="11033"/>
                  </a:lnTo>
                  <a:lnTo>
                    <a:pt x="5010" y="11033"/>
                  </a:lnTo>
                  <a:cubicBezTo>
                    <a:pt x="4725" y="11153"/>
                    <a:pt x="4580" y="11277"/>
                    <a:pt x="4580" y="11522"/>
                  </a:cubicBezTo>
                  <a:lnTo>
                    <a:pt x="4725" y="12259"/>
                  </a:lnTo>
                  <a:lnTo>
                    <a:pt x="4151" y="12876"/>
                  </a:lnTo>
                  <a:lnTo>
                    <a:pt x="3436" y="12996"/>
                  </a:lnTo>
                  <a:cubicBezTo>
                    <a:pt x="3147" y="12996"/>
                    <a:pt x="3007" y="13245"/>
                    <a:pt x="3007" y="13489"/>
                  </a:cubicBezTo>
                  <a:lnTo>
                    <a:pt x="3147" y="14102"/>
                  </a:lnTo>
                  <a:lnTo>
                    <a:pt x="2577" y="14720"/>
                  </a:lnTo>
                  <a:lnTo>
                    <a:pt x="1858" y="14840"/>
                  </a:lnTo>
                  <a:cubicBezTo>
                    <a:pt x="1574" y="14840"/>
                    <a:pt x="1429" y="15088"/>
                    <a:pt x="1429" y="15333"/>
                  </a:cubicBezTo>
                  <a:lnTo>
                    <a:pt x="1574" y="15946"/>
                  </a:lnTo>
                  <a:lnTo>
                    <a:pt x="140" y="17789"/>
                  </a:lnTo>
                  <a:cubicBezTo>
                    <a:pt x="0" y="17789"/>
                    <a:pt x="0" y="17913"/>
                    <a:pt x="0" y="18038"/>
                  </a:cubicBezTo>
                  <a:lnTo>
                    <a:pt x="570" y="21231"/>
                  </a:lnTo>
                  <a:cubicBezTo>
                    <a:pt x="714" y="21480"/>
                    <a:pt x="859" y="21600"/>
                    <a:pt x="1144" y="21600"/>
                  </a:cubicBezTo>
                  <a:lnTo>
                    <a:pt x="5010" y="21111"/>
                  </a:lnTo>
                  <a:cubicBezTo>
                    <a:pt x="5155" y="21111"/>
                    <a:pt x="5155" y="20987"/>
                    <a:pt x="5295" y="20863"/>
                  </a:cubicBezTo>
                  <a:lnTo>
                    <a:pt x="11313" y="13734"/>
                  </a:lnTo>
                  <a:lnTo>
                    <a:pt x="12028" y="14102"/>
                  </a:lnTo>
                  <a:cubicBezTo>
                    <a:pt x="12172" y="14227"/>
                    <a:pt x="12312" y="14227"/>
                    <a:pt x="12457" y="14227"/>
                  </a:cubicBezTo>
                  <a:cubicBezTo>
                    <a:pt x="12602" y="14102"/>
                    <a:pt x="12742" y="14102"/>
                    <a:pt x="12742" y="13982"/>
                  </a:cubicBezTo>
                  <a:lnTo>
                    <a:pt x="13031" y="13121"/>
                  </a:lnTo>
                  <a:cubicBezTo>
                    <a:pt x="13185" y="13128"/>
                    <a:pt x="13334" y="13132"/>
                    <a:pt x="13488" y="13132"/>
                  </a:cubicBezTo>
                  <a:cubicBezTo>
                    <a:pt x="18258" y="13132"/>
                    <a:pt x="21600" y="9430"/>
                    <a:pt x="20904" y="5503"/>
                  </a:cubicBezTo>
                  <a:cubicBezTo>
                    <a:pt x="20262" y="2305"/>
                    <a:pt x="16974" y="0"/>
                    <a:pt x="133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364257" y="1158141"/>
              <a:ext cx="1427014" cy="833804"/>
            </a:xfrm>
            <a:custGeom>
              <a:avLst/>
              <a:gdLst/>
              <a:ahLst/>
              <a:cxnLst/>
              <a:rect l="l" t="t" r="r" b="b"/>
              <a:pathLst>
                <a:path w="21600" h="21600" extrusionOk="0">
                  <a:moveTo>
                    <a:pt x="903" y="0"/>
                  </a:moveTo>
                  <a:cubicBezTo>
                    <a:pt x="396" y="0"/>
                    <a:pt x="0" y="704"/>
                    <a:pt x="0" y="1545"/>
                  </a:cubicBezTo>
                  <a:lnTo>
                    <a:pt x="0" y="21329"/>
                  </a:lnTo>
                  <a:lnTo>
                    <a:pt x="21600" y="21600"/>
                  </a:lnTo>
                  <a:lnTo>
                    <a:pt x="21584" y="1517"/>
                  </a:lnTo>
                  <a:cubicBezTo>
                    <a:pt x="21584" y="677"/>
                    <a:pt x="21204" y="0"/>
                    <a:pt x="207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351704" y="1170695"/>
              <a:ext cx="1427014" cy="823331"/>
            </a:xfrm>
            <a:custGeom>
              <a:avLst/>
              <a:gdLst/>
              <a:ahLst/>
              <a:cxnLst/>
              <a:rect l="l" t="t" r="r" b="b"/>
              <a:pathLst>
                <a:path w="21600" h="21600" extrusionOk="0">
                  <a:moveTo>
                    <a:pt x="760" y="0"/>
                  </a:moveTo>
                  <a:cubicBezTo>
                    <a:pt x="349" y="0"/>
                    <a:pt x="0" y="576"/>
                    <a:pt x="0" y="1290"/>
                  </a:cubicBezTo>
                  <a:lnTo>
                    <a:pt x="0" y="21600"/>
                  </a:lnTo>
                  <a:lnTo>
                    <a:pt x="21600" y="21600"/>
                  </a:lnTo>
                  <a:lnTo>
                    <a:pt x="21600" y="1262"/>
                  </a:lnTo>
                  <a:cubicBezTo>
                    <a:pt x="21600" y="576"/>
                    <a:pt x="21267" y="0"/>
                    <a:pt x="2085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79892" y="1991945"/>
              <a:ext cx="1991223" cy="225959"/>
            </a:xfrm>
            <a:custGeom>
              <a:avLst/>
              <a:gdLst/>
              <a:ahLst/>
              <a:cxnLst/>
              <a:rect l="l" t="t" r="r" b="b"/>
              <a:pathLst>
                <a:path w="21192" h="21600" extrusionOk="0">
                  <a:moveTo>
                    <a:pt x="18213" y="0"/>
                  </a:moveTo>
                  <a:lnTo>
                    <a:pt x="2882" y="199"/>
                  </a:lnTo>
                  <a:lnTo>
                    <a:pt x="65" y="8801"/>
                  </a:lnTo>
                  <a:cubicBezTo>
                    <a:pt x="-91" y="11599"/>
                    <a:pt x="31" y="21600"/>
                    <a:pt x="466" y="21600"/>
                  </a:cubicBezTo>
                  <a:lnTo>
                    <a:pt x="20474" y="21600"/>
                  </a:lnTo>
                  <a:cubicBezTo>
                    <a:pt x="20897" y="21600"/>
                    <a:pt x="21509" y="10399"/>
                    <a:pt x="20997" y="7901"/>
                  </a:cubicBezTo>
                  <a:lnTo>
                    <a:pt x="18213"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9"/>
            <p:cNvSpPr/>
            <p:nvPr/>
          </p:nvSpPr>
          <p:spPr>
            <a:xfrm>
              <a:off x="79892" y="1994026"/>
              <a:ext cx="1978802" cy="121372"/>
            </a:xfrm>
            <a:custGeom>
              <a:avLst/>
              <a:gdLst/>
              <a:ahLst/>
              <a:cxnLst/>
              <a:rect l="l" t="t" r="r" b="b"/>
              <a:pathLst>
                <a:path w="21312" h="21600" extrusionOk="0">
                  <a:moveTo>
                    <a:pt x="2916" y="0"/>
                  </a:moveTo>
                  <a:lnTo>
                    <a:pt x="66" y="16015"/>
                  </a:lnTo>
                  <a:cubicBezTo>
                    <a:pt x="-92" y="20853"/>
                    <a:pt x="32" y="21600"/>
                    <a:pt x="471" y="21600"/>
                  </a:cubicBezTo>
                  <a:lnTo>
                    <a:pt x="20720" y="21600"/>
                  </a:lnTo>
                  <a:cubicBezTo>
                    <a:pt x="21148" y="21600"/>
                    <a:pt x="21508" y="20665"/>
                    <a:pt x="21193" y="16015"/>
                  </a:cubicBezTo>
                  <a:lnTo>
                    <a:pt x="18274"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9"/>
            <p:cNvSpPr/>
            <p:nvPr/>
          </p:nvSpPr>
          <p:spPr>
            <a:xfrm>
              <a:off x="780754" y="2029605"/>
              <a:ext cx="576657" cy="56491"/>
            </a:xfrm>
            <a:custGeom>
              <a:avLst/>
              <a:gdLst/>
              <a:ahLst/>
              <a:cxnLst/>
              <a:rect l="l" t="t" r="r" b="b"/>
              <a:pathLst>
                <a:path w="21336" h="21600" extrusionOk="0">
                  <a:moveTo>
                    <a:pt x="1776" y="0"/>
                  </a:moveTo>
                  <a:cubicBezTo>
                    <a:pt x="1428" y="0"/>
                    <a:pt x="1157" y="1200"/>
                    <a:pt x="1040" y="2804"/>
                  </a:cubicBezTo>
                  <a:lnTo>
                    <a:pt x="34" y="16396"/>
                  </a:lnTo>
                  <a:cubicBezTo>
                    <a:pt x="-121" y="18796"/>
                    <a:pt x="266" y="21600"/>
                    <a:pt x="808" y="21600"/>
                  </a:cubicBezTo>
                  <a:lnTo>
                    <a:pt x="20550" y="21600"/>
                  </a:lnTo>
                  <a:cubicBezTo>
                    <a:pt x="21092" y="21600"/>
                    <a:pt x="21479" y="18796"/>
                    <a:pt x="21285" y="16396"/>
                  </a:cubicBezTo>
                  <a:lnTo>
                    <a:pt x="20318" y="2804"/>
                  </a:lnTo>
                  <a:cubicBezTo>
                    <a:pt x="20202" y="1200"/>
                    <a:pt x="19891" y="0"/>
                    <a:pt x="1954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431219" y="1237624"/>
              <a:ext cx="1277398" cy="752207"/>
            </a:xfrm>
            <a:custGeom>
              <a:avLst/>
              <a:gdLst/>
              <a:ahLst/>
              <a:cxnLst/>
              <a:rect l="l" t="t" r="r" b="b"/>
              <a:pathLst>
                <a:path w="21600" h="21600" extrusionOk="0">
                  <a:moveTo>
                    <a:pt x="937" y="0"/>
                  </a:moveTo>
                  <a:cubicBezTo>
                    <a:pt x="425" y="0"/>
                    <a:pt x="0" y="722"/>
                    <a:pt x="0" y="1593"/>
                  </a:cubicBezTo>
                  <a:lnTo>
                    <a:pt x="0" y="21600"/>
                  </a:lnTo>
                  <a:lnTo>
                    <a:pt x="21600" y="21600"/>
                  </a:lnTo>
                  <a:lnTo>
                    <a:pt x="21600" y="1593"/>
                  </a:lnTo>
                  <a:cubicBezTo>
                    <a:pt x="21600" y="722"/>
                    <a:pt x="21175" y="0"/>
                    <a:pt x="20662"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793669" y="1338545"/>
              <a:ext cx="558340" cy="558325"/>
            </a:xfrm>
            <a:custGeom>
              <a:avLst/>
              <a:gdLst/>
              <a:ahLst/>
              <a:cxnLst/>
              <a:rect l="l" t="t" r="r" b="b"/>
              <a:pathLst>
                <a:path w="19473" h="21600" extrusionOk="0">
                  <a:moveTo>
                    <a:pt x="9707" y="0"/>
                  </a:moveTo>
                  <a:cubicBezTo>
                    <a:pt x="5429" y="0"/>
                    <a:pt x="1505" y="3161"/>
                    <a:pt x="348" y="7954"/>
                  </a:cubicBezTo>
                  <a:cubicBezTo>
                    <a:pt x="-1075" y="13743"/>
                    <a:pt x="1990" y="19652"/>
                    <a:pt x="7208" y="21231"/>
                  </a:cubicBezTo>
                  <a:cubicBezTo>
                    <a:pt x="8051" y="21481"/>
                    <a:pt x="8897" y="21600"/>
                    <a:pt x="9731" y="21600"/>
                  </a:cubicBezTo>
                  <a:cubicBezTo>
                    <a:pt x="14019" y="21600"/>
                    <a:pt x="17948" y="18434"/>
                    <a:pt x="19139" y="13621"/>
                  </a:cubicBezTo>
                  <a:cubicBezTo>
                    <a:pt x="20525" y="7874"/>
                    <a:pt x="17460" y="1925"/>
                    <a:pt x="12279" y="386"/>
                  </a:cubicBezTo>
                  <a:cubicBezTo>
                    <a:pt x="11420" y="125"/>
                    <a:pt x="10556" y="0"/>
                    <a:pt x="97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939661" y="1439566"/>
              <a:ext cx="266792" cy="355689"/>
            </a:xfrm>
            <a:custGeom>
              <a:avLst/>
              <a:gdLst/>
              <a:ahLst/>
              <a:cxnLst/>
              <a:rect l="l" t="t" r="r" b="b"/>
              <a:pathLst>
                <a:path w="21600" h="21600" extrusionOk="0">
                  <a:moveTo>
                    <a:pt x="10757" y="2730"/>
                  </a:moveTo>
                  <a:cubicBezTo>
                    <a:pt x="13469" y="2730"/>
                    <a:pt x="15585" y="4319"/>
                    <a:pt x="15585" y="6351"/>
                  </a:cubicBezTo>
                  <a:lnTo>
                    <a:pt x="15585" y="8131"/>
                  </a:lnTo>
                  <a:lnTo>
                    <a:pt x="6015" y="8131"/>
                  </a:lnTo>
                  <a:lnTo>
                    <a:pt x="6015" y="6351"/>
                  </a:lnTo>
                  <a:cubicBezTo>
                    <a:pt x="6015" y="4319"/>
                    <a:pt x="8131" y="2730"/>
                    <a:pt x="10757" y="2730"/>
                  </a:cubicBezTo>
                  <a:close/>
                  <a:moveTo>
                    <a:pt x="10843" y="11690"/>
                  </a:moveTo>
                  <a:cubicBezTo>
                    <a:pt x="12113" y="11690"/>
                    <a:pt x="13215" y="12514"/>
                    <a:pt x="13215" y="13531"/>
                  </a:cubicBezTo>
                  <a:cubicBezTo>
                    <a:pt x="13215" y="14103"/>
                    <a:pt x="12790" y="14611"/>
                    <a:pt x="12196" y="14992"/>
                  </a:cubicBezTo>
                  <a:lnTo>
                    <a:pt x="12621" y="17534"/>
                  </a:lnTo>
                  <a:cubicBezTo>
                    <a:pt x="12621" y="17662"/>
                    <a:pt x="12536" y="17788"/>
                    <a:pt x="12450" y="17853"/>
                  </a:cubicBezTo>
                  <a:cubicBezTo>
                    <a:pt x="12367" y="17979"/>
                    <a:pt x="12196" y="18043"/>
                    <a:pt x="12028" y="18043"/>
                  </a:cubicBezTo>
                  <a:lnTo>
                    <a:pt x="9572" y="18043"/>
                  </a:lnTo>
                  <a:cubicBezTo>
                    <a:pt x="9401" y="18043"/>
                    <a:pt x="9233" y="17979"/>
                    <a:pt x="9147" y="17853"/>
                  </a:cubicBezTo>
                  <a:cubicBezTo>
                    <a:pt x="9064" y="17788"/>
                    <a:pt x="8979" y="17662"/>
                    <a:pt x="8979" y="17534"/>
                  </a:cubicBezTo>
                  <a:lnTo>
                    <a:pt x="9401" y="14992"/>
                  </a:lnTo>
                  <a:cubicBezTo>
                    <a:pt x="8810" y="14611"/>
                    <a:pt x="8385" y="14103"/>
                    <a:pt x="8385" y="13531"/>
                  </a:cubicBezTo>
                  <a:cubicBezTo>
                    <a:pt x="8385" y="12514"/>
                    <a:pt x="9487" y="11690"/>
                    <a:pt x="10843" y="11690"/>
                  </a:cubicBezTo>
                  <a:close/>
                  <a:moveTo>
                    <a:pt x="10757" y="0"/>
                  </a:moveTo>
                  <a:cubicBezTo>
                    <a:pt x="6184" y="0"/>
                    <a:pt x="2372" y="2859"/>
                    <a:pt x="2372" y="6351"/>
                  </a:cubicBezTo>
                  <a:lnTo>
                    <a:pt x="2372" y="8131"/>
                  </a:lnTo>
                  <a:lnTo>
                    <a:pt x="594" y="8131"/>
                  </a:lnTo>
                  <a:cubicBezTo>
                    <a:pt x="254" y="8131"/>
                    <a:pt x="0" y="8321"/>
                    <a:pt x="0" y="8576"/>
                  </a:cubicBezTo>
                  <a:lnTo>
                    <a:pt x="0" y="19821"/>
                  </a:lnTo>
                  <a:cubicBezTo>
                    <a:pt x="0" y="20838"/>
                    <a:pt x="1102" y="21600"/>
                    <a:pt x="2372" y="21600"/>
                  </a:cubicBezTo>
                  <a:lnTo>
                    <a:pt x="19142" y="21600"/>
                  </a:lnTo>
                  <a:cubicBezTo>
                    <a:pt x="20498" y="21600"/>
                    <a:pt x="21600" y="20838"/>
                    <a:pt x="21600" y="19821"/>
                  </a:cubicBezTo>
                  <a:lnTo>
                    <a:pt x="21600" y="8576"/>
                  </a:lnTo>
                  <a:cubicBezTo>
                    <a:pt x="21600" y="8321"/>
                    <a:pt x="21346" y="8131"/>
                    <a:pt x="21006" y="8131"/>
                  </a:cubicBezTo>
                  <a:lnTo>
                    <a:pt x="19228" y="8131"/>
                  </a:lnTo>
                  <a:lnTo>
                    <a:pt x="19228" y="6351"/>
                  </a:lnTo>
                  <a:cubicBezTo>
                    <a:pt x="19228" y="2859"/>
                    <a:pt x="15416" y="0"/>
                    <a:pt x="1075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101662" y="0"/>
              <a:ext cx="699914" cy="915400"/>
            </a:xfrm>
            <a:custGeom>
              <a:avLst/>
              <a:gdLst/>
              <a:ahLst/>
              <a:cxnLst/>
              <a:rect l="l" t="t" r="r" b="b"/>
              <a:pathLst>
                <a:path w="21600" h="21600" extrusionOk="0">
                  <a:moveTo>
                    <a:pt x="2163" y="0"/>
                  </a:moveTo>
                  <a:cubicBezTo>
                    <a:pt x="969" y="0"/>
                    <a:pt x="0" y="765"/>
                    <a:pt x="0" y="1654"/>
                  </a:cubicBezTo>
                  <a:lnTo>
                    <a:pt x="0" y="19947"/>
                  </a:lnTo>
                  <a:cubicBezTo>
                    <a:pt x="0" y="20859"/>
                    <a:pt x="969" y="21600"/>
                    <a:pt x="2163" y="21600"/>
                  </a:cubicBezTo>
                  <a:lnTo>
                    <a:pt x="19437" y="21600"/>
                  </a:lnTo>
                  <a:cubicBezTo>
                    <a:pt x="20631" y="21600"/>
                    <a:pt x="21600" y="20859"/>
                    <a:pt x="21600" y="19947"/>
                  </a:cubicBezTo>
                  <a:lnTo>
                    <a:pt x="21600" y="1654"/>
                  </a:lnTo>
                  <a:cubicBezTo>
                    <a:pt x="21600" y="765"/>
                    <a:pt x="20631" y="0"/>
                    <a:pt x="19437"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81775" y="20944"/>
              <a:ext cx="699914" cy="914343"/>
            </a:xfrm>
            <a:custGeom>
              <a:avLst/>
              <a:gdLst/>
              <a:ahLst/>
              <a:cxnLst/>
              <a:rect l="l" t="t" r="r" b="b"/>
              <a:pathLst>
                <a:path w="21600" h="21600" extrusionOk="0">
                  <a:moveTo>
                    <a:pt x="1712" y="0"/>
                  </a:moveTo>
                  <a:cubicBezTo>
                    <a:pt x="776" y="0"/>
                    <a:pt x="0" y="593"/>
                    <a:pt x="0" y="1310"/>
                  </a:cubicBezTo>
                  <a:lnTo>
                    <a:pt x="0" y="20266"/>
                  </a:lnTo>
                  <a:cubicBezTo>
                    <a:pt x="0" y="21007"/>
                    <a:pt x="776" y="21600"/>
                    <a:pt x="1712" y="21600"/>
                  </a:cubicBezTo>
                  <a:lnTo>
                    <a:pt x="19889" y="21600"/>
                  </a:lnTo>
                  <a:cubicBezTo>
                    <a:pt x="20825" y="21600"/>
                    <a:pt x="21600" y="21007"/>
                    <a:pt x="21600" y="20266"/>
                  </a:cubicBezTo>
                  <a:lnTo>
                    <a:pt x="21600" y="1310"/>
                  </a:lnTo>
                  <a:cubicBezTo>
                    <a:pt x="21600" y="593"/>
                    <a:pt x="20825" y="0"/>
                    <a:pt x="1988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391478" y="828584"/>
              <a:ext cx="80540" cy="80539"/>
            </a:xfrm>
            <a:custGeom>
              <a:avLst/>
              <a:gdLst/>
              <a:ahLst/>
              <a:cxnLst/>
              <a:rect l="l" t="t" r="r" b="b"/>
              <a:pathLst>
                <a:path w="21600" h="21600" extrusionOk="0">
                  <a:moveTo>
                    <a:pt x="10658" y="0"/>
                  </a:moveTo>
                  <a:cubicBezTo>
                    <a:pt x="4767" y="0"/>
                    <a:pt x="0" y="4767"/>
                    <a:pt x="0" y="10658"/>
                  </a:cubicBezTo>
                  <a:cubicBezTo>
                    <a:pt x="0" y="16550"/>
                    <a:pt x="4767" y="21600"/>
                    <a:pt x="10658" y="21600"/>
                  </a:cubicBezTo>
                  <a:cubicBezTo>
                    <a:pt x="16550" y="21600"/>
                    <a:pt x="21600" y="16550"/>
                    <a:pt x="21600" y="10658"/>
                  </a:cubicBezTo>
                  <a:cubicBezTo>
                    <a:pt x="21600" y="4767"/>
                    <a:pt x="16550" y="0"/>
                    <a:pt x="10658"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135159" y="81596"/>
              <a:ext cx="593177" cy="725021"/>
            </a:xfrm>
            <a:custGeom>
              <a:avLst/>
              <a:gdLst/>
              <a:ahLst/>
              <a:cxnLst/>
              <a:rect l="l" t="t" r="r" b="b"/>
              <a:pathLst>
                <a:path w="21600" h="21600" extrusionOk="0">
                  <a:moveTo>
                    <a:pt x="1066" y="0"/>
                  </a:moveTo>
                  <a:cubicBezTo>
                    <a:pt x="457" y="0"/>
                    <a:pt x="0" y="405"/>
                    <a:pt x="0" y="873"/>
                  </a:cubicBezTo>
                  <a:lnTo>
                    <a:pt x="0" y="20696"/>
                  </a:lnTo>
                  <a:cubicBezTo>
                    <a:pt x="0" y="21195"/>
                    <a:pt x="457" y="21600"/>
                    <a:pt x="1066" y="21600"/>
                  </a:cubicBezTo>
                  <a:lnTo>
                    <a:pt x="20533" y="21600"/>
                  </a:lnTo>
                  <a:cubicBezTo>
                    <a:pt x="21143" y="21600"/>
                    <a:pt x="21600" y="21195"/>
                    <a:pt x="21600" y="20696"/>
                  </a:cubicBezTo>
                  <a:lnTo>
                    <a:pt x="21600" y="873"/>
                  </a:lnTo>
                  <a:cubicBezTo>
                    <a:pt x="21600" y="405"/>
                    <a:pt x="21143" y="0"/>
                    <a:pt x="2053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9"/>
            <p:cNvSpPr/>
            <p:nvPr/>
          </p:nvSpPr>
          <p:spPr>
            <a:xfrm>
              <a:off x="241625" y="259820"/>
              <a:ext cx="380220" cy="380103"/>
            </a:xfrm>
            <a:custGeom>
              <a:avLst/>
              <a:gdLst/>
              <a:ahLst/>
              <a:cxnLst/>
              <a:rect l="l" t="t" r="r" b="b"/>
              <a:pathLst>
                <a:path w="19008" h="21600" extrusionOk="0">
                  <a:moveTo>
                    <a:pt x="9485" y="0"/>
                  </a:moveTo>
                  <a:cubicBezTo>
                    <a:pt x="8279" y="0"/>
                    <a:pt x="7054" y="261"/>
                    <a:pt x="5870" y="811"/>
                  </a:cubicBezTo>
                  <a:cubicBezTo>
                    <a:pt x="1006" y="3131"/>
                    <a:pt x="-1296" y="9431"/>
                    <a:pt x="744" y="14962"/>
                  </a:cubicBezTo>
                  <a:cubicBezTo>
                    <a:pt x="2246" y="19096"/>
                    <a:pt x="5781" y="21600"/>
                    <a:pt x="9518" y="21600"/>
                  </a:cubicBezTo>
                  <a:cubicBezTo>
                    <a:pt x="10725" y="21600"/>
                    <a:pt x="11952" y="21339"/>
                    <a:pt x="13140" y="20787"/>
                  </a:cubicBezTo>
                  <a:cubicBezTo>
                    <a:pt x="18003" y="18469"/>
                    <a:pt x="20304" y="12167"/>
                    <a:pt x="18264" y="6698"/>
                  </a:cubicBezTo>
                  <a:cubicBezTo>
                    <a:pt x="16762" y="2516"/>
                    <a:pt x="13224" y="0"/>
                    <a:pt x="94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9"/>
            <p:cNvSpPr/>
            <p:nvPr/>
          </p:nvSpPr>
          <p:spPr>
            <a:xfrm>
              <a:off x="318239" y="351128"/>
              <a:ext cx="227018" cy="206503"/>
            </a:xfrm>
            <a:custGeom>
              <a:avLst/>
              <a:gdLst/>
              <a:ahLst/>
              <a:cxnLst/>
              <a:rect l="l" t="t" r="r" b="b"/>
              <a:pathLst>
                <a:path w="21600" h="21600" extrusionOk="0">
                  <a:moveTo>
                    <a:pt x="8285" y="0"/>
                  </a:moveTo>
                  <a:cubicBezTo>
                    <a:pt x="8210" y="0"/>
                    <a:pt x="8131" y="14"/>
                    <a:pt x="8062" y="41"/>
                  </a:cubicBezTo>
                  <a:cubicBezTo>
                    <a:pt x="7764" y="259"/>
                    <a:pt x="7566" y="698"/>
                    <a:pt x="7764" y="1026"/>
                  </a:cubicBezTo>
                  <a:lnTo>
                    <a:pt x="8163" y="2122"/>
                  </a:lnTo>
                  <a:cubicBezTo>
                    <a:pt x="6968" y="2450"/>
                    <a:pt x="5972" y="3652"/>
                    <a:pt x="5972" y="5076"/>
                  </a:cubicBezTo>
                  <a:lnTo>
                    <a:pt x="5972" y="5294"/>
                  </a:lnTo>
                  <a:lnTo>
                    <a:pt x="5375" y="5294"/>
                  </a:lnTo>
                  <a:cubicBezTo>
                    <a:pt x="4778" y="5294"/>
                    <a:pt x="4378" y="5840"/>
                    <a:pt x="4378" y="6496"/>
                  </a:cubicBezTo>
                  <a:lnTo>
                    <a:pt x="4378" y="7046"/>
                  </a:lnTo>
                  <a:cubicBezTo>
                    <a:pt x="3184" y="6717"/>
                    <a:pt x="2288" y="5622"/>
                    <a:pt x="2288" y="4198"/>
                  </a:cubicBezTo>
                  <a:lnTo>
                    <a:pt x="2288" y="3324"/>
                  </a:lnTo>
                  <a:cubicBezTo>
                    <a:pt x="2288" y="2885"/>
                    <a:pt x="1990" y="2557"/>
                    <a:pt x="1590" y="2557"/>
                  </a:cubicBezTo>
                  <a:cubicBezTo>
                    <a:pt x="1292" y="2557"/>
                    <a:pt x="993" y="2885"/>
                    <a:pt x="993" y="3324"/>
                  </a:cubicBezTo>
                  <a:lnTo>
                    <a:pt x="993" y="4198"/>
                  </a:lnTo>
                  <a:cubicBezTo>
                    <a:pt x="993" y="6389"/>
                    <a:pt x="2486" y="8138"/>
                    <a:pt x="4378" y="8466"/>
                  </a:cubicBezTo>
                  <a:lnTo>
                    <a:pt x="4378" y="9889"/>
                  </a:lnTo>
                  <a:lnTo>
                    <a:pt x="597" y="9889"/>
                  </a:lnTo>
                  <a:cubicBezTo>
                    <a:pt x="198" y="9889"/>
                    <a:pt x="0" y="10218"/>
                    <a:pt x="0" y="10546"/>
                  </a:cubicBezTo>
                  <a:cubicBezTo>
                    <a:pt x="0" y="10985"/>
                    <a:pt x="198" y="11313"/>
                    <a:pt x="597" y="11313"/>
                  </a:cubicBezTo>
                  <a:lnTo>
                    <a:pt x="4378" y="11313"/>
                  </a:lnTo>
                  <a:lnTo>
                    <a:pt x="4378" y="12737"/>
                  </a:lnTo>
                  <a:cubicBezTo>
                    <a:pt x="2486" y="13065"/>
                    <a:pt x="993" y="14814"/>
                    <a:pt x="993" y="17004"/>
                  </a:cubicBezTo>
                  <a:lnTo>
                    <a:pt x="993" y="17878"/>
                  </a:lnTo>
                  <a:cubicBezTo>
                    <a:pt x="993" y="18207"/>
                    <a:pt x="1292" y="18535"/>
                    <a:pt x="1590" y="18535"/>
                  </a:cubicBezTo>
                  <a:cubicBezTo>
                    <a:pt x="1990" y="18535"/>
                    <a:pt x="2288" y="18207"/>
                    <a:pt x="2288" y="17878"/>
                  </a:cubicBezTo>
                  <a:lnTo>
                    <a:pt x="2288" y="17004"/>
                  </a:lnTo>
                  <a:cubicBezTo>
                    <a:pt x="2288" y="15581"/>
                    <a:pt x="3184" y="14378"/>
                    <a:pt x="4378" y="14050"/>
                  </a:cubicBezTo>
                  <a:lnTo>
                    <a:pt x="4378" y="14485"/>
                  </a:lnTo>
                  <a:cubicBezTo>
                    <a:pt x="4378" y="18424"/>
                    <a:pt x="7267" y="21600"/>
                    <a:pt x="10750" y="21600"/>
                  </a:cubicBezTo>
                  <a:cubicBezTo>
                    <a:pt x="14333" y="21600"/>
                    <a:pt x="17218" y="18424"/>
                    <a:pt x="17218" y="14485"/>
                  </a:cubicBezTo>
                  <a:lnTo>
                    <a:pt x="17218" y="14050"/>
                  </a:lnTo>
                  <a:cubicBezTo>
                    <a:pt x="18413" y="14378"/>
                    <a:pt x="19312" y="15581"/>
                    <a:pt x="19312" y="17004"/>
                  </a:cubicBezTo>
                  <a:lnTo>
                    <a:pt x="19312" y="17878"/>
                  </a:lnTo>
                  <a:cubicBezTo>
                    <a:pt x="19312" y="18207"/>
                    <a:pt x="19610" y="18535"/>
                    <a:pt x="19909" y="18535"/>
                  </a:cubicBezTo>
                  <a:cubicBezTo>
                    <a:pt x="20305" y="18535"/>
                    <a:pt x="20604" y="18207"/>
                    <a:pt x="20604" y="17878"/>
                  </a:cubicBezTo>
                  <a:lnTo>
                    <a:pt x="20604" y="17004"/>
                  </a:lnTo>
                  <a:cubicBezTo>
                    <a:pt x="20604" y="14814"/>
                    <a:pt x="19111" y="13065"/>
                    <a:pt x="17218" y="12737"/>
                  </a:cubicBezTo>
                  <a:lnTo>
                    <a:pt x="17218" y="11313"/>
                  </a:lnTo>
                  <a:lnTo>
                    <a:pt x="21003" y="11313"/>
                  </a:lnTo>
                  <a:cubicBezTo>
                    <a:pt x="21301" y="11313"/>
                    <a:pt x="21600" y="10985"/>
                    <a:pt x="21600" y="10546"/>
                  </a:cubicBezTo>
                  <a:cubicBezTo>
                    <a:pt x="21600" y="10218"/>
                    <a:pt x="21301" y="9889"/>
                    <a:pt x="21003" y="9889"/>
                  </a:cubicBezTo>
                  <a:lnTo>
                    <a:pt x="17218" y="9889"/>
                  </a:lnTo>
                  <a:lnTo>
                    <a:pt x="17218" y="8466"/>
                  </a:lnTo>
                  <a:cubicBezTo>
                    <a:pt x="19111" y="8138"/>
                    <a:pt x="20604" y="6389"/>
                    <a:pt x="20604" y="4198"/>
                  </a:cubicBezTo>
                  <a:lnTo>
                    <a:pt x="20604" y="3324"/>
                  </a:lnTo>
                  <a:cubicBezTo>
                    <a:pt x="20604" y="2885"/>
                    <a:pt x="20305" y="2557"/>
                    <a:pt x="19909" y="2557"/>
                  </a:cubicBezTo>
                  <a:cubicBezTo>
                    <a:pt x="19610" y="2557"/>
                    <a:pt x="19312" y="2885"/>
                    <a:pt x="19312" y="3324"/>
                  </a:cubicBezTo>
                  <a:lnTo>
                    <a:pt x="19312" y="4198"/>
                  </a:lnTo>
                  <a:cubicBezTo>
                    <a:pt x="19312" y="5622"/>
                    <a:pt x="18413" y="6825"/>
                    <a:pt x="17218" y="7046"/>
                  </a:cubicBezTo>
                  <a:lnTo>
                    <a:pt x="17218" y="6496"/>
                  </a:lnTo>
                  <a:cubicBezTo>
                    <a:pt x="17218" y="5840"/>
                    <a:pt x="16722" y="5294"/>
                    <a:pt x="16225" y="5294"/>
                  </a:cubicBezTo>
                  <a:lnTo>
                    <a:pt x="15527" y="5294"/>
                  </a:lnTo>
                  <a:lnTo>
                    <a:pt x="15527" y="5076"/>
                  </a:lnTo>
                  <a:cubicBezTo>
                    <a:pt x="15527" y="3652"/>
                    <a:pt x="14632" y="2450"/>
                    <a:pt x="13337" y="2122"/>
                  </a:cubicBezTo>
                  <a:lnTo>
                    <a:pt x="13836" y="1026"/>
                  </a:lnTo>
                  <a:cubicBezTo>
                    <a:pt x="13934" y="698"/>
                    <a:pt x="13836" y="259"/>
                    <a:pt x="13538" y="41"/>
                  </a:cubicBezTo>
                  <a:cubicBezTo>
                    <a:pt x="13465" y="14"/>
                    <a:pt x="13390" y="0"/>
                    <a:pt x="13315" y="0"/>
                  </a:cubicBezTo>
                  <a:cubicBezTo>
                    <a:pt x="13066" y="0"/>
                    <a:pt x="12818" y="145"/>
                    <a:pt x="12739" y="480"/>
                  </a:cubicBezTo>
                  <a:lnTo>
                    <a:pt x="12045" y="2122"/>
                  </a:lnTo>
                  <a:lnTo>
                    <a:pt x="9555" y="2122"/>
                  </a:lnTo>
                  <a:lnTo>
                    <a:pt x="8858" y="480"/>
                  </a:lnTo>
                  <a:cubicBezTo>
                    <a:pt x="8782" y="145"/>
                    <a:pt x="8531" y="0"/>
                    <a:pt x="828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81"/>
          <p:cNvSpPr txBox="1">
            <a:spLocks noGrp="1"/>
          </p:cNvSpPr>
          <p:nvPr>
            <p:ph type="body" idx="1"/>
          </p:nvPr>
        </p:nvSpPr>
        <p:spPr>
          <a:xfrm>
            <a:off x="311700" y="311350"/>
            <a:ext cx="8520600" cy="4257600"/>
          </a:xfrm>
          <a:prstGeom prst="rect">
            <a:avLst/>
          </a:prstGeom>
        </p:spPr>
        <p:txBody>
          <a:bodyPr spcFirstLastPara="1" wrap="square" lIns="91400" tIns="91400" rIns="91400" bIns="91400" anchor="t" anchorCtr="0">
            <a:normAutofit fontScale="92500" lnSpcReduction="10000"/>
          </a:bodyPr>
          <a:lstStyle/>
          <a:p>
            <a:pPr marL="457200" lvl="0" indent="-304800" algn="l" rtl="0">
              <a:spcBef>
                <a:spcPts val="1200"/>
              </a:spcBef>
              <a:spcAft>
                <a:spcPts val="0"/>
              </a:spcAft>
              <a:buClr>
                <a:schemeClr val="dk1"/>
              </a:buClr>
              <a:buSzPts val="1200"/>
              <a:buChar char="●"/>
            </a:pPr>
            <a:r>
              <a:rPr lang="en-US" sz="1200" u="sng" dirty="0">
                <a:solidFill>
                  <a:srgbClr val="1155CC"/>
                </a:solidFill>
                <a:hlinkClick r:id="rId3">
                  <a:extLst>
                    <a:ext uri="{A12FA001-AC4F-418D-AE19-62706E023703}">
                      <ahyp:hlinkClr xmlns:ahyp="http://schemas.microsoft.com/office/drawing/2018/hyperlinkcolor" val="tx"/>
                    </a:ext>
                  </a:extLst>
                </a:hlinkClick>
              </a:rPr>
              <a:t>All Lending Club loan data</a:t>
            </a:r>
            <a:br>
              <a:rPr lang="en-US" sz="1200" dirty="0">
                <a:solidFill>
                  <a:schemeClr val="dk1"/>
                </a:solidFill>
              </a:rPr>
            </a:br>
            <a:r>
              <a:rPr lang="en-US" sz="1200" dirty="0">
                <a:solidFill>
                  <a:schemeClr val="dk1"/>
                </a:solidFill>
              </a:rPr>
              <a:t>https://www.kaggle.com/wordsforthewise/lending-club/code?datasetId=902&amp;sortBy=commentCount</a:t>
            </a: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dirty="0" err="1">
                <a:solidFill>
                  <a:schemeClr val="dk1"/>
                </a:solidFill>
                <a:highlight>
                  <a:srgbClr val="FFFFFF"/>
                </a:highlight>
              </a:rPr>
              <a:t>Yuanchao</a:t>
            </a:r>
            <a:r>
              <a:rPr lang="en-US" sz="1200" dirty="0">
                <a:solidFill>
                  <a:schemeClr val="dk1"/>
                </a:solidFill>
                <a:highlight>
                  <a:srgbClr val="FFFFFF"/>
                </a:highlight>
              </a:rPr>
              <a:t> Wang</a:t>
            </a:r>
            <a:r>
              <a:rPr lang="en-US" sz="1150" dirty="0">
                <a:solidFill>
                  <a:schemeClr val="dk1"/>
                </a:solidFill>
                <a:highlight>
                  <a:srgbClr val="FFFFFF"/>
                </a:highlight>
              </a:rPr>
              <a:t>, </a:t>
            </a:r>
            <a:r>
              <a:rPr lang="en-US" sz="1200" dirty="0" err="1">
                <a:solidFill>
                  <a:schemeClr val="dk1"/>
                </a:solidFill>
                <a:highlight>
                  <a:srgbClr val="FFFFFF"/>
                </a:highlight>
              </a:rPr>
              <a:t>Zhichen</a:t>
            </a:r>
            <a:r>
              <a:rPr lang="en-US" sz="1200" dirty="0">
                <a:solidFill>
                  <a:schemeClr val="dk1"/>
                </a:solidFill>
                <a:highlight>
                  <a:srgbClr val="FFFFFF"/>
                </a:highlight>
              </a:rPr>
              <a:t> Pan</a:t>
            </a:r>
            <a:r>
              <a:rPr lang="en-US" sz="1150" dirty="0">
                <a:solidFill>
                  <a:schemeClr val="dk1"/>
                </a:solidFill>
                <a:highlight>
                  <a:srgbClr val="FFFFFF"/>
                </a:highlight>
              </a:rPr>
              <a:t>, </a:t>
            </a:r>
            <a:r>
              <a:rPr lang="en-US" sz="1200" dirty="0">
                <a:solidFill>
                  <a:schemeClr val="dk1"/>
                </a:solidFill>
                <a:highlight>
                  <a:srgbClr val="FFFFFF"/>
                </a:highlight>
              </a:rPr>
              <a:t>Jianhua Zheng</a:t>
            </a:r>
            <a:r>
              <a:rPr lang="en-US" sz="1150" dirty="0">
                <a:solidFill>
                  <a:schemeClr val="dk1"/>
                </a:solidFill>
                <a:highlight>
                  <a:srgbClr val="FFFFFF"/>
                </a:highlight>
              </a:rPr>
              <a:t>, </a:t>
            </a:r>
            <a:r>
              <a:rPr lang="en-US" sz="1200" dirty="0">
                <a:solidFill>
                  <a:schemeClr val="dk1"/>
                </a:solidFill>
                <a:highlight>
                  <a:srgbClr val="FFFFFF"/>
                </a:highlight>
              </a:rPr>
              <a:t>Lei Qian</a:t>
            </a:r>
            <a:r>
              <a:rPr lang="en-US" sz="1150" dirty="0">
                <a:solidFill>
                  <a:schemeClr val="dk1"/>
                </a:solidFill>
                <a:highlight>
                  <a:srgbClr val="FFFFFF"/>
                </a:highlight>
              </a:rPr>
              <a:t> and </a:t>
            </a:r>
            <a:r>
              <a:rPr lang="en-US" sz="1200" dirty="0" err="1">
                <a:solidFill>
                  <a:schemeClr val="dk1"/>
                </a:solidFill>
                <a:highlight>
                  <a:srgbClr val="FFFFFF"/>
                </a:highlight>
              </a:rPr>
              <a:t>Mingtao</a:t>
            </a:r>
            <a:r>
              <a:rPr lang="en-US" sz="1200" dirty="0">
                <a:solidFill>
                  <a:schemeClr val="dk1"/>
                </a:solidFill>
                <a:highlight>
                  <a:srgbClr val="FFFFFF"/>
                </a:highlight>
              </a:rPr>
              <a:t> Li</a:t>
            </a:r>
            <a:r>
              <a:rPr lang="en-US" sz="1200" dirty="0">
                <a:solidFill>
                  <a:schemeClr val="dk1"/>
                </a:solidFill>
              </a:rPr>
              <a:t>. A hybrid ensemble method for pulsar candidate classification.</a:t>
            </a:r>
            <a:r>
              <a:rPr lang="en-US" sz="900" dirty="0">
                <a:solidFill>
                  <a:schemeClr val="dk1"/>
                </a:solidFill>
                <a:highlight>
                  <a:srgbClr val="FFFFFF"/>
                </a:highlight>
              </a:rPr>
              <a:t> </a:t>
            </a:r>
            <a:r>
              <a:rPr lang="en-US" sz="1200" dirty="0">
                <a:solidFill>
                  <a:schemeClr val="dk1"/>
                </a:solidFill>
                <a:highlight>
                  <a:srgbClr val="FFFFFF"/>
                </a:highlight>
              </a:rPr>
              <a:t>arXiv:1909.05303v2</a:t>
            </a:r>
            <a:r>
              <a:rPr lang="en-US" sz="1200" dirty="0">
                <a:solidFill>
                  <a:schemeClr val="dk1"/>
                </a:solidFill>
              </a:rPr>
              <a:t>, 2019</a:t>
            </a:r>
            <a:r>
              <a:rPr lang="en-US" sz="1400" b="1" dirty="0">
                <a:solidFill>
                  <a:schemeClr val="dk1"/>
                </a:solidFill>
              </a:rPr>
              <a:t> </a:t>
            </a:r>
          </a:p>
          <a:p>
            <a:pPr marL="457200" lvl="0" indent="-304800" algn="l" rtl="0">
              <a:spcBef>
                <a:spcPts val="0"/>
              </a:spcBef>
              <a:spcAft>
                <a:spcPts val="0"/>
              </a:spcAft>
              <a:buClr>
                <a:schemeClr val="dk1"/>
              </a:buClr>
              <a:buSzPts val="1200"/>
              <a:buChar char="●"/>
            </a:pPr>
            <a:endParaRPr lang="en-US" altLang="zh-TW" sz="1200" dirty="0">
              <a:solidFill>
                <a:schemeClr val="dk1"/>
              </a:solidFill>
            </a:endParaRPr>
          </a:p>
          <a:p>
            <a:pPr indent="-304800">
              <a:buClr>
                <a:schemeClr val="dk1"/>
              </a:buClr>
              <a:buSzPts val="1200"/>
            </a:pPr>
            <a:r>
              <a:rPr lang="zh-TW" altLang="zh-TW" sz="1200" u="sng" dirty="0">
                <a:solidFill>
                  <a:srgbClr val="1155CC"/>
                </a:solidFill>
                <a:hlinkClick r:id="rId4">
                  <a:extLst>
                    <a:ext uri="{A12FA001-AC4F-418D-AE19-62706E023703}">
                      <ahyp:hlinkClr xmlns:ahyp="http://schemas.microsoft.com/office/drawing/2018/hyperlinkcolor" val="tx"/>
                    </a:ext>
                  </a:extLst>
                </a:hlinkClick>
              </a:rPr>
              <a:t>EDA with Python</a:t>
            </a:r>
            <a:r>
              <a:rPr lang="zh-TW" altLang="zh-TW" sz="1200" u="sng" dirty="0">
                <a:solidFill>
                  <a:srgbClr val="1155CC"/>
                </a:solidFill>
              </a:rPr>
              <a:t> </a:t>
            </a:r>
          </a:p>
          <a:p>
            <a:pPr marL="457200" lvl="0" indent="-304800" algn="l" rtl="0">
              <a:spcBef>
                <a:spcPts val="0"/>
              </a:spcBef>
              <a:spcAft>
                <a:spcPts val="0"/>
              </a:spcAft>
              <a:buClr>
                <a:schemeClr val="dk1"/>
              </a:buClr>
              <a:buSzPts val="1200"/>
              <a:buChar char="●"/>
            </a:pP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u="sng" dirty="0">
                <a:solidFill>
                  <a:srgbClr val="1155CC"/>
                </a:solidFill>
                <a:hlinkClick r:id="rId5">
                  <a:extLst>
                    <a:ext uri="{A12FA001-AC4F-418D-AE19-62706E023703}">
                      <ahyp:hlinkClr xmlns:ahyp="http://schemas.microsoft.com/office/drawing/2018/hyperlinkcolor" val="tx"/>
                    </a:ext>
                  </a:extLst>
                </a:hlinkClick>
              </a:rPr>
              <a:t>Python API Reference - </a:t>
            </a:r>
            <a:r>
              <a:rPr lang="en-US" sz="1200" u="sng" dirty="0" err="1">
                <a:solidFill>
                  <a:srgbClr val="1155CC"/>
                </a:solidFill>
                <a:hlinkClick r:id="rId5">
                  <a:extLst>
                    <a:ext uri="{A12FA001-AC4F-418D-AE19-62706E023703}">
                      <ahyp:hlinkClr xmlns:ahyp="http://schemas.microsoft.com/office/drawing/2018/hyperlinkcolor" val="tx"/>
                    </a:ext>
                  </a:extLst>
                </a:hlinkClick>
              </a:rPr>
              <a:t>xgboost</a:t>
            </a:r>
            <a:br>
              <a:rPr lang="en-US" sz="1200" dirty="0">
                <a:solidFill>
                  <a:schemeClr val="dk1"/>
                </a:solidFill>
              </a:rPr>
            </a:br>
            <a:r>
              <a:rPr lang="en-US" sz="1200" dirty="0">
                <a:solidFill>
                  <a:schemeClr val="dk1"/>
                </a:solidFill>
              </a:rPr>
              <a:t>https://xgboost.readthedocs.io/en/latest/python/python_api.html#module-xgboost.sklearn</a:t>
            </a: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u="sng" dirty="0" err="1">
                <a:solidFill>
                  <a:srgbClr val="1155CC"/>
                </a:solidFill>
                <a:hlinkClick r:id="rId6">
                  <a:extLst>
                    <a:ext uri="{A12FA001-AC4F-418D-AE19-62706E023703}">
                      <ahyp:hlinkClr xmlns:ahyp="http://schemas.microsoft.com/office/drawing/2018/hyperlinkcolor" val="tx"/>
                    </a:ext>
                  </a:extLst>
                </a:hlinkClick>
              </a:rPr>
              <a:t>隨機森林算法參數解釋及調整優化</a:t>
            </a:r>
            <a:br>
              <a:rPr lang="en-US" sz="1200" dirty="0">
                <a:solidFill>
                  <a:schemeClr val="dk1"/>
                </a:solidFill>
              </a:rPr>
            </a:br>
            <a:endParaRPr sz="1200" dirty="0">
              <a:solidFill>
                <a:schemeClr val="dk1"/>
              </a:solidFill>
            </a:endParaRPr>
          </a:p>
          <a:p>
            <a:pPr marL="457200" lvl="0" indent="-298450" algn="l" rtl="0">
              <a:lnSpc>
                <a:spcPct val="120000"/>
              </a:lnSpc>
              <a:spcBef>
                <a:spcPts val="0"/>
              </a:spcBef>
              <a:spcAft>
                <a:spcPts val="0"/>
              </a:spcAft>
              <a:buClr>
                <a:schemeClr val="dk1"/>
              </a:buClr>
              <a:buSzPts val="1100"/>
              <a:buChar char="●"/>
            </a:pPr>
            <a:r>
              <a:rPr lang="en-US" sz="1100" u="sng" dirty="0" err="1">
                <a:solidFill>
                  <a:srgbClr val="1155CC"/>
                </a:solidFill>
                <a:hlinkClick r:id="rId7">
                  <a:extLst>
                    <a:ext uri="{A12FA001-AC4F-418D-AE19-62706E023703}">
                      <ahyp:hlinkClr xmlns:ahyp="http://schemas.microsoft.com/office/drawing/2018/hyperlinkcolor" val="tx"/>
                    </a:ext>
                  </a:extLst>
                </a:hlinkClick>
              </a:rPr>
              <a:t>隨機森林</a:t>
            </a:r>
            <a:r>
              <a:rPr lang="en-US" sz="1100" u="sng" dirty="0">
                <a:solidFill>
                  <a:srgbClr val="1155CC"/>
                </a:solidFill>
                <a:hlinkClick r:id="rId7">
                  <a:extLst>
                    <a:ext uri="{A12FA001-AC4F-418D-AE19-62706E023703}">
                      <ahyp:hlinkClr xmlns:ahyp="http://schemas.microsoft.com/office/drawing/2018/hyperlinkcolor" val="tx"/>
                    </a:ext>
                  </a:extLst>
                </a:hlinkClick>
              </a:rPr>
              <a:t>(RANDOM FOREST)</a:t>
            </a:r>
            <a:r>
              <a:rPr lang="en-US" sz="1100" u="sng" dirty="0" err="1">
                <a:solidFill>
                  <a:srgbClr val="1155CC"/>
                </a:solidFill>
                <a:hlinkClick r:id="rId7">
                  <a:extLst>
                    <a:ext uri="{A12FA001-AC4F-418D-AE19-62706E023703}">
                      <ahyp:hlinkClr xmlns:ahyp="http://schemas.microsoft.com/office/drawing/2018/hyperlinkcolor" val="tx"/>
                    </a:ext>
                  </a:extLst>
                </a:hlinkClick>
              </a:rPr>
              <a:t>的底層概念、操作細節，與推薦相關資源</a:t>
            </a:r>
            <a:br>
              <a:rPr lang="en-US" sz="1100" dirty="0">
                <a:solidFill>
                  <a:schemeClr val="dk1"/>
                </a:solidFill>
              </a:rPr>
            </a:br>
            <a:endParaRPr sz="1100" dirty="0">
              <a:solidFill>
                <a:schemeClr val="dk1"/>
              </a:solidFill>
            </a:endParaRPr>
          </a:p>
          <a:p>
            <a:pPr marL="457200" lvl="0" indent="-304800" algn="l" rtl="0">
              <a:lnSpc>
                <a:spcPct val="120000"/>
              </a:lnSpc>
              <a:spcBef>
                <a:spcPts val="0"/>
              </a:spcBef>
              <a:spcAft>
                <a:spcPts val="0"/>
              </a:spcAft>
              <a:buClr>
                <a:schemeClr val="dk1"/>
              </a:buClr>
              <a:buSzPts val="1200"/>
              <a:buChar char="●"/>
            </a:pPr>
            <a:r>
              <a:rPr lang="en-US" sz="1200" u="sng" dirty="0" err="1">
                <a:solidFill>
                  <a:srgbClr val="1155CC"/>
                </a:solidFill>
                <a:hlinkClick r:id="rId8">
                  <a:extLst>
                    <a:ext uri="{A12FA001-AC4F-418D-AE19-62706E023703}">
                      <ahyp:hlinkClr xmlns:ahyp="http://schemas.microsoft.com/office/drawing/2018/hyperlinkcolor" val="tx"/>
                    </a:ext>
                  </a:extLst>
                </a:hlinkClick>
              </a:rPr>
              <a:t>sklearn.ensemble.RandomForestClassifier</a:t>
            </a:r>
            <a:br>
              <a:rPr lang="en-US" sz="1200" dirty="0">
                <a:solidFill>
                  <a:schemeClr val="dk1"/>
                </a:solidFill>
              </a:rPr>
            </a:br>
            <a:endParaRPr sz="1200" dirty="0">
              <a:solidFill>
                <a:schemeClr val="dk1"/>
              </a:solidFill>
            </a:endParaRPr>
          </a:p>
          <a:p>
            <a:pPr marL="457200" lvl="0" indent="-304800" algn="l" rtl="0">
              <a:lnSpc>
                <a:spcPct val="120000"/>
              </a:lnSpc>
              <a:spcBef>
                <a:spcPts val="0"/>
              </a:spcBef>
              <a:spcAft>
                <a:spcPts val="0"/>
              </a:spcAft>
              <a:buClr>
                <a:schemeClr val="dk1"/>
              </a:buClr>
              <a:buSzPts val="1200"/>
              <a:buChar char="●"/>
            </a:pPr>
            <a:r>
              <a:rPr lang="en-US" sz="1200" u="sng" dirty="0" err="1">
                <a:solidFill>
                  <a:srgbClr val="1155CC"/>
                </a:solidFill>
                <a:hlinkClick r:id="rId9">
                  <a:extLst>
                    <a:ext uri="{A12FA001-AC4F-418D-AE19-62706E023703}">
                      <ahyp:hlinkClr xmlns:ahyp="http://schemas.microsoft.com/office/drawing/2018/hyperlinkcolor" val="tx"/>
                    </a:ext>
                  </a:extLst>
                </a:hlinkClick>
              </a:rPr>
              <a:t>隨機森林</a:t>
            </a:r>
            <a:r>
              <a:rPr lang="en-US" sz="1200" u="sng" dirty="0">
                <a:solidFill>
                  <a:srgbClr val="1155CC"/>
                </a:solidFill>
                <a:hlinkClick r:id="rId9">
                  <a:extLst>
                    <a:ext uri="{A12FA001-AC4F-418D-AE19-62706E023703}">
                      <ahyp:hlinkClr xmlns:ahyp="http://schemas.microsoft.com/office/drawing/2018/hyperlinkcolor" val="tx"/>
                    </a:ext>
                  </a:extLst>
                </a:hlinkClick>
              </a:rPr>
              <a:t> - </a:t>
            </a:r>
            <a:r>
              <a:rPr lang="en-US" sz="1200" u="sng" dirty="0" err="1">
                <a:solidFill>
                  <a:srgbClr val="1155CC"/>
                </a:solidFill>
                <a:hlinkClick r:id="rId9">
                  <a:extLst>
                    <a:ext uri="{A12FA001-AC4F-418D-AE19-62706E023703}">
                      <ahyp:hlinkClr xmlns:ahyp="http://schemas.microsoft.com/office/drawing/2018/hyperlinkcolor" val="tx"/>
                    </a:ext>
                  </a:extLst>
                </a:hlinkClick>
              </a:rPr>
              <a:t>維基百科</a:t>
            </a:r>
            <a:endParaRPr lang="en-US" sz="1200" u="sng" dirty="0">
              <a:solidFill>
                <a:srgbClr val="1155CC"/>
              </a:solidFill>
            </a:endParaRPr>
          </a:p>
          <a:p>
            <a:pPr marL="457200" lvl="0" indent="-304800" algn="l" rtl="0">
              <a:lnSpc>
                <a:spcPct val="120000"/>
              </a:lnSpc>
              <a:spcBef>
                <a:spcPts val="0"/>
              </a:spcBef>
              <a:spcAft>
                <a:spcPts val="0"/>
              </a:spcAft>
              <a:buClr>
                <a:schemeClr val="dk1"/>
              </a:buClr>
              <a:buSzPts val="1200"/>
              <a:buChar char="●"/>
            </a:pPr>
            <a:endParaRPr lang="en-US" altLang="zh-TW" sz="1200" u="sng" dirty="0">
              <a:solidFill>
                <a:srgbClr val="1155CC"/>
              </a:solidFill>
            </a:endParaRPr>
          </a:p>
          <a:p>
            <a:pPr indent="-304800">
              <a:lnSpc>
                <a:spcPct val="120000"/>
              </a:lnSpc>
              <a:buClr>
                <a:schemeClr val="dk1"/>
              </a:buClr>
              <a:buSzPts val="1200"/>
            </a:pPr>
            <a:r>
              <a:rPr lang="zh-TW" altLang="zh-TW" sz="1200" u="sng" dirty="0">
                <a:solidFill>
                  <a:srgbClr val="1155CC"/>
                </a:solidFill>
                <a:hlinkClick r:id="rId10">
                  <a:extLst>
                    <a:ext uri="{A12FA001-AC4F-418D-AE19-62706E023703}">
                      <ahyp:hlinkClr xmlns:ahyp="http://schemas.microsoft.com/office/drawing/2018/hyperlinkcolor" val="tx"/>
                    </a:ext>
                  </a:extLst>
                </a:hlinkClick>
              </a:rPr>
              <a:t>sklearn.ensemble.sklearn.linear_model.LogisticRegression</a:t>
            </a:r>
            <a:endParaRPr lang="zh-TW" altLang="zh-TW" sz="1200" u="sng" dirty="0">
              <a:solidFill>
                <a:srgbClr val="1155CC"/>
              </a:solidFill>
            </a:endParaRPr>
          </a:p>
          <a:p>
            <a:pPr marL="457200" lvl="0" indent="-304800" algn="l" rtl="0">
              <a:lnSpc>
                <a:spcPct val="120000"/>
              </a:lnSpc>
              <a:spcBef>
                <a:spcPts val="0"/>
              </a:spcBef>
              <a:spcAft>
                <a:spcPts val="0"/>
              </a:spcAft>
              <a:buClr>
                <a:schemeClr val="dk1"/>
              </a:buClr>
              <a:buSzPts val="1200"/>
              <a:buChar char="●"/>
            </a:pPr>
            <a:endParaRPr lang="en-US" altLang="zh-TW" sz="1200" u="sng" dirty="0">
              <a:solidFill>
                <a:srgbClr val="1155CC"/>
              </a:solidFill>
            </a:endParaRPr>
          </a:p>
          <a:p>
            <a:pPr indent="-304800">
              <a:lnSpc>
                <a:spcPct val="120000"/>
              </a:lnSpc>
              <a:buClr>
                <a:schemeClr val="dk1"/>
              </a:buClr>
              <a:buSzPts val="1200"/>
            </a:pPr>
            <a:r>
              <a:rPr lang="zh-TW" altLang="zh-TW" sz="1200" u="sng" dirty="0">
                <a:solidFill>
                  <a:srgbClr val="1155CC"/>
                </a:solidFill>
                <a:hlinkClick r:id="rId11">
                  <a:extLst>
                    <a:ext uri="{A12FA001-AC4F-418D-AE19-62706E023703}">
                      <ahyp:hlinkClr xmlns:ahyp="http://schemas.microsoft.com/office/drawing/2018/hyperlinkcolor" val="tx"/>
                    </a:ext>
                  </a:extLst>
                </a:hlinkClick>
              </a:rPr>
              <a:t>羅吉斯回歸說明</a:t>
            </a:r>
            <a:endParaRPr lang="zh-TW" altLang="zh-TW" sz="1200" u="sng" dirty="0">
              <a:solidFill>
                <a:srgbClr val="1155CC"/>
              </a:solidFill>
            </a:endParaRPr>
          </a:p>
          <a:p>
            <a:pPr marL="457200" lvl="0" indent="-304800" algn="l" rtl="0">
              <a:lnSpc>
                <a:spcPct val="120000"/>
              </a:lnSpc>
              <a:spcBef>
                <a:spcPts val="0"/>
              </a:spcBef>
              <a:spcAft>
                <a:spcPts val="0"/>
              </a:spcAft>
              <a:buClr>
                <a:schemeClr val="dk1"/>
              </a:buClr>
              <a:buSzPts val="1200"/>
              <a:buChar char="●"/>
            </a:pPr>
            <a:endParaRPr sz="1200" u="sng" dirty="0">
              <a:solidFill>
                <a:srgbClr val="1155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0"/>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ts val="2100"/>
              <a:buFont typeface="Arial"/>
              <a:buNone/>
            </a:pPr>
            <a:r>
              <a:rPr lang="en-US">
                <a:latin typeface="Arial"/>
                <a:ea typeface="Arial"/>
                <a:cs typeface="Arial"/>
                <a:sym typeface="Arial"/>
              </a:rPr>
              <a:t>方法介紹 </a:t>
            </a:r>
            <a:r>
              <a:rPr lang="en-US" sz="2184" b="1">
                <a:latin typeface="Times New Roman"/>
                <a:ea typeface="Times New Roman"/>
                <a:cs typeface="Times New Roman"/>
                <a:sym typeface="Times New Roman"/>
              </a:rPr>
              <a:t>–</a:t>
            </a:r>
            <a:r>
              <a:rPr lang="en-US">
                <a:latin typeface="Arial"/>
                <a:ea typeface="Arial"/>
                <a:cs typeface="Arial"/>
                <a:sym typeface="Arial"/>
              </a:rPr>
              <a:t> 羅吉斯回歸</a:t>
            </a:r>
            <a:endParaRPr/>
          </a:p>
        </p:txBody>
      </p:sp>
      <p:sp>
        <p:nvSpPr>
          <p:cNvPr id="808" name="Google Shape;808;p30"/>
          <p:cNvSpPr txBox="1">
            <a:spLocks noGrp="1"/>
          </p:cNvSpPr>
          <p:nvPr>
            <p:ph type="body" idx="1"/>
          </p:nvPr>
        </p:nvSpPr>
        <p:spPr>
          <a:xfrm>
            <a:off x="311699" y="1152475"/>
            <a:ext cx="6858029" cy="3416400"/>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800"/>
              <a:buNone/>
            </a:pPr>
            <a:r>
              <a:rPr lang="en-US">
                <a:solidFill>
                  <a:srgbClr val="000000"/>
                </a:solidFill>
                <a:latin typeface="Microsoft JhengHei"/>
                <a:ea typeface="Microsoft JhengHei"/>
                <a:cs typeface="Microsoft JhengHei"/>
                <a:sym typeface="Microsoft JhengHei"/>
              </a:rPr>
              <a:t>優點:</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運算速度較快，也較不佔用儲存空間</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容易理解，容易使用與解釋</a:t>
            </a:r>
            <a:endParaRPr/>
          </a:p>
          <a:p>
            <a:pPr marL="0" lvl="0" indent="0" algn="l" rtl="0">
              <a:lnSpc>
                <a:spcPct val="115000"/>
              </a:lnSpc>
              <a:spcBef>
                <a:spcPts val="0"/>
              </a:spcBef>
              <a:spcAft>
                <a:spcPts val="0"/>
              </a:spcAft>
              <a:buSzPts val="1500"/>
              <a:buNone/>
            </a:pPr>
            <a:endParaRPr sz="1500">
              <a:solidFill>
                <a:srgbClr val="000000"/>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SzPts val="1800"/>
              <a:buNone/>
            </a:pPr>
            <a:r>
              <a:rPr lang="en-US">
                <a:solidFill>
                  <a:srgbClr val="000000"/>
                </a:solidFill>
                <a:latin typeface="Microsoft JhengHei"/>
                <a:ea typeface="Microsoft JhengHei"/>
                <a:cs typeface="Microsoft JhengHei"/>
                <a:sym typeface="Microsoft JhengHei"/>
              </a:rPr>
              <a:t>缺點:</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預測結果呈“S”型，因此從log(odds)向概率轉化的過程是非線性的，</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在兩端隨著log(odds)值的變化，機率變化很小，但中間機率的變化很大，導致中間區間的變數變化對目標機率的影響較無區分度，預測容易失準。</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當特徵很多時，羅吉斯回歸的表現不是很好</a:t>
            </a:r>
            <a:endParaRPr/>
          </a:p>
          <a:p>
            <a:pPr marL="457200" lvl="0" indent="-342900" algn="l" rtl="0">
              <a:lnSpc>
                <a:spcPct val="115000"/>
              </a:lnSpc>
              <a:spcBef>
                <a:spcPts val="0"/>
              </a:spcBef>
              <a:spcAft>
                <a:spcPts val="0"/>
              </a:spcAft>
              <a:buSzPts val="1500"/>
              <a:buChar char="●"/>
            </a:pPr>
            <a:r>
              <a:rPr lang="en-US" sz="1500">
                <a:solidFill>
                  <a:srgbClr val="000000"/>
                </a:solidFill>
                <a:latin typeface="Microsoft JhengHei"/>
                <a:ea typeface="Microsoft JhengHei"/>
                <a:cs typeface="Microsoft JhengHei"/>
                <a:sym typeface="Microsoft JhengHei"/>
              </a:rPr>
              <a:t>容易underfitting</a:t>
            </a:r>
            <a:endParaRPr/>
          </a:p>
        </p:txBody>
      </p:sp>
      <p:grpSp>
        <p:nvGrpSpPr>
          <p:cNvPr id="809" name="Google Shape;809;p30"/>
          <p:cNvGrpSpPr/>
          <p:nvPr/>
        </p:nvGrpSpPr>
        <p:grpSpPr>
          <a:xfrm>
            <a:off x="6807636" y="1340265"/>
            <a:ext cx="2086275" cy="3228612"/>
            <a:chOff x="0" y="0"/>
            <a:chExt cx="2086273" cy="3228611"/>
          </a:xfrm>
        </p:grpSpPr>
        <p:sp>
          <p:nvSpPr>
            <p:cNvPr id="810" name="Google Shape;810;p30"/>
            <p:cNvSpPr/>
            <p:nvPr/>
          </p:nvSpPr>
          <p:spPr>
            <a:xfrm>
              <a:off x="373672" y="2388430"/>
              <a:ext cx="579600" cy="579601"/>
            </a:xfrm>
            <a:prstGeom prst="ellipse">
              <a:avLst/>
            </a:pr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0"/>
            <p:cNvSpPr/>
            <p:nvPr/>
          </p:nvSpPr>
          <p:spPr>
            <a:xfrm>
              <a:off x="427023" y="2442838"/>
              <a:ext cx="472897" cy="471841"/>
            </a:xfrm>
            <a:custGeom>
              <a:avLst/>
              <a:gdLst/>
              <a:ahLst/>
              <a:cxnLst/>
              <a:rect l="l" t="t" r="r" b="b"/>
              <a:pathLst>
                <a:path w="21600" h="21600" extrusionOk="0">
                  <a:moveTo>
                    <a:pt x="10799" y="0"/>
                  </a:moveTo>
                  <a:cubicBezTo>
                    <a:pt x="4827" y="0"/>
                    <a:pt x="0" y="4838"/>
                    <a:pt x="0" y="10777"/>
                  </a:cubicBezTo>
                  <a:cubicBezTo>
                    <a:pt x="0" y="16762"/>
                    <a:pt x="4827" y="21600"/>
                    <a:pt x="10799" y="21600"/>
                  </a:cubicBezTo>
                  <a:cubicBezTo>
                    <a:pt x="16773" y="21600"/>
                    <a:pt x="21600" y="16762"/>
                    <a:pt x="21600" y="10777"/>
                  </a:cubicBezTo>
                  <a:cubicBezTo>
                    <a:pt x="21600" y="4838"/>
                    <a:pt x="16773" y="0"/>
                    <a:pt x="1079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0"/>
            <p:cNvSpPr/>
            <p:nvPr/>
          </p:nvSpPr>
          <p:spPr>
            <a:xfrm>
              <a:off x="1300601" y="511579"/>
              <a:ext cx="556575" cy="556575"/>
            </a:xfrm>
            <a:prstGeom prst="ellipse">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0"/>
            <p:cNvSpPr/>
            <p:nvPr/>
          </p:nvSpPr>
          <p:spPr>
            <a:xfrm>
              <a:off x="1550206" y="761457"/>
              <a:ext cx="56051" cy="56060"/>
            </a:xfrm>
            <a:custGeom>
              <a:avLst/>
              <a:gdLst/>
              <a:ahLst/>
              <a:cxnLst/>
              <a:rect l="l" t="t" r="r" b="b"/>
              <a:pathLst>
                <a:path w="18969" h="21600" extrusionOk="0">
                  <a:moveTo>
                    <a:pt x="9707" y="0"/>
                  </a:moveTo>
                  <a:cubicBezTo>
                    <a:pt x="6554" y="0"/>
                    <a:pt x="3390" y="1782"/>
                    <a:pt x="1568" y="4900"/>
                  </a:cubicBezTo>
                  <a:cubicBezTo>
                    <a:pt x="-1272" y="9737"/>
                    <a:pt x="-210" y="16598"/>
                    <a:pt x="4396" y="19818"/>
                  </a:cubicBezTo>
                  <a:cubicBezTo>
                    <a:pt x="5962" y="21014"/>
                    <a:pt x="7784" y="21600"/>
                    <a:pt x="9584" y="21600"/>
                  </a:cubicBezTo>
                  <a:cubicBezTo>
                    <a:pt x="12658" y="21600"/>
                    <a:pt x="15711" y="19894"/>
                    <a:pt x="17499" y="16598"/>
                  </a:cubicBezTo>
                  <a:cubicBezTo>
                    <a:pt x="20328" y="11761"/>
                    <a:pt x="18908" y="4900"/>
                    <a:pt x="14660" y="1680"/>
                  </a:cubicBezTo>
                  <a:cubicBezTo>
                    <a:pt x="13162" y="535"/>
                    <a:pt x="11429" y="0"/>
                    <a:pt x="9707"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0"/>
            <p:cNvSpPr/>
            <p:nvPr/>
          </p:nvSpPr>
          <p:spPr>
            <a:xfrm>
              <a:off x="1415695" y="626674"/>
              <a:ext cx="325626" cy="325626"/>
            </a:xfrm>
            <a:custGeom>
              <a:avLst/>
              <a:gdLst/>
              <a:ahLst/>
              <a:cxnLst/>
              <a:rect l="l" t="t" r="r" b="b"/>
              <a:pathLst>
                <a:path w="21550" h="21600" extrusionOk="0">
                  <a:moveTo>
                    <a:pt x="10783" y="6326"/>
                  </a:moveTo>
                  <a:cubicBezTo>
                    <a:pt x="11349" y="6326"/>
                    <a:pt x="11919" y="6436"/>
                    <a:pt x="12462" y="6662"/>
                  </a:cubicBezTo>
                  <a:cubicBezTo>
                    <a:pt x="15439" y="7911"/>
                    <a:pt x="16200" y="11658"/>
                    <a:pt x="13915" y="13948"/>
                  </a:cubicBezTo>
                  <a:cubicBezTo>
                    <a:pt x="13089" y="14822"/>
                    <a:pt x="11959" y="15269"/>
                    <a:pt x="10807" y="15269"/>
                  </a:cubicBezTo>
                  <a:cubicBezTo>
                    <a:pt x="10221" y="15269"/>
                    <a:pt x="9628" y="15153"/>
                    <a:pt x="9069" y="14921"/>
                  </a:cubicBezTo>
                  <a:cubicBezTo>
                    <a:pt x="6091" y="13740"/>
                    <a:pt x="5330" y="9922"/>
                    <a:pt x="7615" y="7632"/>
                  </a:cubicBezTo>
                  <a:cubicBezTo>
                    <a:pt x="8454" y="6791"/>
                    <a:pt x="9611" y="6326"/>
                    <a:pt x="10783" y="6326"/>
                  </a:cubicBezTo>
                  <a:close/>
                  <a:moveTo>
                    <a:pt x="9899" y="0"/>
                  </a:moveTo>
                  <a:lnTo>
                    <a:pt x="7337" y="554"/>
                  </a:lnTo>
                  <a:cubicBezTo>
                    <a:pt x="7062" y="625"/>
                    <a:pt x="6922" y="833"/>
                    <a:pt x="6922" y="1111"/>
                  </a:cubicBezTo>
                  <a:lnTo>
                    <a:pt x="6922" y="3747"/>
                  </a:lnTo>
                  <a:cubicBezTo>
                    <a:pt x="6506" y="3955"/>
                    <a:pt x="6023" y="4302"/>
                    <a:pt x="5608" y="4650"/>
                  </a:cubicBezTo>
                  <a:lnTo>
                    <a:pt x="3183" y="3609"/>
                  </a:lnTo>
                  <a:cubicBezTo>
                    <a:pt x="3126" y="3570"/>
                    <a:pt x="3063" y="3552"/>
                    <a:pt x="2997" y="3552"/>
                  </a:cubicBezTo>
                  <a:cubicBezTo>
                    <a:pt x="2833" y="3552"/>
                    <a:pt x="2661" y="3666"/>
                    <a:pt x="2560" y="3817"/>
                  </a:cubicBezTo>
                  <a:lnTo>
                    <a:pt x="1106" y="5967"/>
                  </a:lnTo>
                  <a:cubicBezTo>
                    <a:pt x="969" y="6175"/>
                    <a:pt x="969" y="6453"/>
                    <a:pt x="1176" y="6662"/>
                  </a:cubicBezTo>
                  <a:lnTo>
                    <a:pt x="3045" y="8465"/>
                  </a:lnTo>
                  <a:cubicBezTo>
                    <a:pt x="2908" y="9022"/>
                    <a:pt x="2768" y="9576"/>
                    <a:pt x="2768" y="10063"/>
                  </a:cubicBezTo>
                  <a:lnTo>
                    <a:pt x="345" y="11104"/>
                  </a:lnTo>
                  <a:cubicBezTo>
                    <a:pt x="138" y="11174"/>
                    <a:pt x="0" y="11450"/>
                    <a:pt x="0" y="11658"/>
                  </a:cubicBezTo>
                  <a:lnTo>
                    <a:pt x="553" y="14226"/>
                  </a:lnTo>
                  <a:cubicBezTo>
                    <a:pt x="623" y="14504"/>
                    <a:pt x="831" y="14643"/>
                    <a:pt x="1106" y="14643"/>
                  </a:cubicBezTo>
                  <a:lnTo>
                    <a:pt x="3669" y="14643"/>
                  </a:lnTo>
                  <a:cubicBezTo>
                    <a:pt x="3946" y="15059"/>
                    <a:pt x="4222" y="15545"/>
                    <a:pt x="4569" y="15962"/>
                  </a:cubicBezTo>
                  <a:lnTo>
                    <a:pt x="3531" y="18390"/>
                  </a:lnTo>
                  <a:cubicBezTo>
                    <a:pt x="3461" y="18598"/>
                    <a:pt x="3531" y="18876"/>
                    <a:pt x="3738" y="19014"/>
                  </a:cubicBezTo>
                  <a:lnTo>
                    <a:pt x="5883" y="20471"/>
                  </a:lnTo>
                  <a:cubicBezTo>
                    <a:pt x="5964" y="20524"/>
                    <a:pt x="6062" y="20548"/>
                    <a:pt x="6163" y="20548"/>
                  </a:cubicBezTo>
                  <a:cubicBezTo>
                    <a:pt x="6327" y="20548"/>
                    <a:pt x="6491" y="20489"/>
                    <a:pt x="6576" y="20401"/>
                  </a:cubicBezTo>
                  <a:lnTo>
                    <a:pt x="8378" y="18528"/>
                  </a:lnTo>
                  <a:cubicBezTo>
                    <a:pt x="8931" y="18668"/>
                    <a:pt x="9484" y="18806"/>
                    <a:pt x="10039" y="18806"/>
                  </a:cubicBezTo>
                  <a:lnTo>
                    <a:pt x="11008" y="21304"/>
                  </a:lnTo>
                  <a:cubicBezTo>
                    <a:pt x="11065" y="21475"/>
                    <a:pt x="11261" y="21600"/>
                    <a:pt x="11484" y="21600"/>
                  </a:cubicBezTo>
                  <a:cubicBezTo>
                    <a:pt x="11532" y="21600"/>
                    <a:pt x="11583" y="21593"/>
                    <a:pt x="11631" y="21582"/>
                  </a:cubicBezTo>
                  <a:lnTo>
                    <a:pt x="14193" y="21096"/>
                  </a:lnTo>
                  <a:cubicBezTo>
                    <a:pt x="14401" y="21028"/>
                    <a:pt x="14608" y="20820"/>
                    <a:pt x="14608" y="20542"/>
                  </a:cubicBezTo>
                  <a:lnTo>
                    <a:pt x="14538" y="17903"/>
                  </a:lnTo>
                  <a:cubicBezTo>
                    <a:pt x="15024" y="17695"/>
                    <a:pt x="15507" y="17349"/>
                    <a:pt x="15922" y="17003"/>
                  </a:cubicBezTo>
                  <a:lnTo>
                    <a:pt x="18347" y="18043"/>
                  </a:lnTo>
                  <a:cubicBezTo>
                    <a:pt x="18399" y="18061"/>
                    <a:pt x="18454" y="18070"/>
                    <a:pt x="18513" y="18070"/>
                  </a:cubicBezTo>
                  <a:cubicBezTo>
                    <a:pt x="18684" y="18070"/>
                    <a:pt x="18865" y="17991"/>
                    <a:pt x="18970" y="17835"/>
                  </a:cubicBezTo>
                  <a:lnTo>
                    <a:pt x="20424" y="15613"/>
                  </a:lnTo>
                  <a:cubicBezTo>
                    <a:pt x="20562" y="15405"/>
                    <a:pt x="20494" y="15129"/>
                    <a:pt x="20354" y="14921"/>
                  </a:cubicBezTo>
                  <a:lnTo>
                    <a:pt x="18485" y="13115"/>
                  </a:lnTo>
                  <a:cubicBezTo>
                    <a:pt x="18625" y="12631"/>
                    <a:pt x="18692" y="12074"/>
                    <a:pt x="18762" y="11520"/>
                  </a:cubicBezTo>
                  <a:lnTo>
                    <a:pt x="21255" y="10549"/>
                  </a:lnTo>
                  <a:cubicBezTo>
                    <a:pt x="21462" y="10409"/>
                    <a:pt x="21600" y="10131"/>
                    <a:pt x="21532" y="9922"/>
                  </a:cubicBezTo>
                  <a:lnTo>
                    <a:pt x="21047" y="7356"/>
                  </a:lnTo>
                  <a:cubicBezTo>
                    <a:pt x="20977" y="7148"/>
                    <a:pt x="20769" y="6940"/>
                    <a:pt x="20494" y="6940"/>
                  </a:cubicBezTo>
                  <a:lnTo>
                    <a:pt x="17862" y="7008"/>
                  </a:lnTo>
                  <a:cubicBezTo>
                    <a:pt x="17586" y="6524"/>
                    <a:pt x="17308" y="6037"/>
                    <a:pt x="16893" y="5621"/>
                  </a:cubicBezTo>
                  <a:lnTo>
                    <a:pt x="17931" y="3193"/>
                  </a:lnTo>
                  <a:cubicBezTo>
                    <a:pt x="18001" y="2985"/>
                    <a:pt x="17931" y="2706"/>
                    <a:pt x="17724" y="2568"/>
                  </a:cubicBezTo>
                  <a:lnTo>
                    <a:pt x="15577" y="1111"/>
                  </a:lnTo>
                  <a:cubicBezTo>
                    <a:pt x="15483" y="1047"/>
                    <a:pt x="15363" y="1012"/>
                    <a:pt x="15245" y="1012"/>
                  </a:cubicBezTo>
                  <a:cubicBezTo>
                    <a:pt x="15100" y="1012"/>
                    <a:pt x="14960" y="1065"/>
                    <a:pt x="14884" y="1179"/>
                  </a:cubicBezTo>
                  <a:lnTo>
                    <a:pt x="13015" y="3053"/>
                  </a:lnTo>
                  <a:cubicBezTo>
                    <a:pt x="12531" y="2914"/>
                    <a:pt x="11976" y="2844"/>
                    <a:pt x="11493" y="2776"/>
                  </a:cubicBezTo>
                  <a:lnTo>
                    <a:pt x="10455" y="346"/>
                  </a:lnTo>
                  <a:cubicBezTo>
                    <a:pt x="10385" y="138"/>
                    <a:pt x="10107" y="0"/>
                    <a:pt x="989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0"/>
            <p:cNvSpPr/>
            <p:nvPr/>
          </p:nvSpPr>
          <p:spPr>
            <a:xfrm>
              <a:off x="1755691" y="222854"/>
              <a:ext cx="330582" cy="327212"/>
            </a:xfrm>
            <a:custGeom>
              <a:avLst/>
              <a:gdLst/>
              <a:ahLst/>
              <a:cxnLst/>
              <a:rect l="l" t="t" r="r" b="b"/>
              <a:pathLst>
                <a:path w="21600" h="21600" extrusionOk="0">
                  <a:moveTo>
                    <a:pt x="3417" y="0"/>
                  </a:moveTo>
                  <a:cubicBezTo>
                    <a:pt x="1435" y="0"/>
                    <a:pt x="0" y="1380"/>
                    <a:pt x="0" y="3522"/>
                  </a:cubicBezTo>
                  <a:lnTo>
                    <a:pt x="0" y="13259"/>
                  </a:lnTo>
                  <a:cubicBezTo>
                    <a:pt x="0" y="15193"/>
                    <a:pt x="1299" y="16781"/>
                    <a:pt x="3417" y="16781"/>
                  </a:cubicBezTo>
                  <a:lnTo>
                    <a:pt x="4306" y="16781"/>
                  </a:lnTo>
                  <a:cubicBezTo>
                    <a:pt x="4716" y="16781"/>
                    <a:pt x="5195" y="17195"/>
                    <a:pt x="5265" y="17749"/>
                  </a:cubicBezTo>
                  <a:lnTo>
                    <a:pt x="5947" y="21131"/>
                  </a:lnTo>
                  <a:cubicBezTo>
                    <a:pt x="5990" y="21432"/>
                    <a:pt x="6165" y="21600"/>
                    <a:pt x="6389" y="21600"/>
                  </a:cubicBezTo>
                  <a:cubicBezTo>
                    <a:pt x="6525" y="21600"/>
                    <a:pt x="6681" y="21539"/>
                    <a:pt x="6836" y="21408"/>
                  </a:cubicBezTo>
                  <a:lnTo>
                    <a:pt x="10596" y="17472"/>
                  </a:lnTo>
                  <a:cubicBezTo>
                    <a:pt x="11006" y="17058"/>
                    <a:pt x="11757" y="16781"/>
                    <a:pt x="12303" y="16781"/>
                  </a:cubicBezTo>
                  <a:lnTo>
                    <a:pt x="18183" y="16781"/>
                  </a:lnTo>
                  <a:cubicBezTo>
                    <a:pt x="20234" y="16781"/>
                    <a:pt x="21600" y="15053"/>
                    <a:pt x="21600" y="13259"/>
                  </a:cubicBezTo>
                  <a:lnTo>
                    <a:pt x="21600" y="3522"/>
                  </a:lnTo>
                  <a:cubicBezTo>
                    <a:pt x="21600" y="1450"/>
                    <a:pt x="20165" y="0"/>
                    <a:pt x="18183"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0"/>
            <p:cNvSpPr/>
            <p:nvPr/>
          </p:nvSpPr>
          <p:spPr>
            <a:xfrm>
              <a:off x="1828054" y="254403"/>
              <a:ext cx="183795" cy="183774"/>
            </a:xfrm>
            <a:custGeom>
              <a:avLst/>
              <a:gdLst/>
              <a:ahLst/>
              <a:cxnLst/>
              <a:rect l="l" t="t" r="r" b="b"/>
              <a:pathLst>
                <a:path w="19167" h="21600" extrusionOk="0">
                  <a:moveTo>
                    <a:pt x="9637" y="0"/>
                  </a:moveTo>
                  <a:cubicBezTo>
                    <a:pt x="8607" y="0"/>
                    <a:pt x="7560" y="190"/>
                    <a:pt x="6526" y="594"/>
                  </a:cubicBezTo>
                  <a:cubicBezTo>
                    <a:pt x="1510" y="2438"/>
                    <a:pt x="-1218" y="8589"/>
                    <a:pt x="529" y="14242"/>
                  </a:cubicBezTo>
                  <a:cubicBezTo>
                    <a:pt x="1827" y="18738"/>
                    <a:pt x="5538" y="21600"/>
                    <a:pt x="9527" y="21600"/>
                  </a:cubicBezTo>
                  <a:cubicBezTo>
                    <a:pt x="10557" y="21600"/>
                    <a:pt x="11608" y="21410"/>
                    <a:pt x="12638" y="21006"/>
                  </a:cubicBezTo>
                  <a:cubicBezTo>
                    <a:pt x="17657" y="19162"/>
                    <a:pt x="20382" y="13015"/>
                    <a:pt x="18639" y="7358"/>
                  </a:cubicBezTo>
                  <a:cubicBezTo>
                    <a:pt x="17337" y="2862"/>
                    <a:pt x="13626" y="0"/>
                    <a:pt x="9637"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0"/>
            <p:cNvSpPr/>
            <p:nvPr/>
          </p:nvSpPr>
          <p:spPr>
            <a:xfrm>
              <a:off x="1867647" y="289782"/>
              <a:ext cx="106704" cy="137063"/>
            </a:xfrm>
            <a:custGeom>
              <a:avLst/>
              <a:gdLst/>
              <a:ahLst/>
              <a:cxnLst/>
              <a:rect l="l" t="t" r="r" b="b"/>
              <a:pathLst>
                <a:path w="21600" h="21600" extrusionOk="0">
                  <a:moveTo>
                    <a:pt x="10800" y="0"/>
                  </a:moveTo>
                  <a:cubicBezTo>
                    <a:pt x="7624" y="0"/>
                    <a:pt x="5082" y="1978"/>
                    <a:pt x="4654" y="4456"/>
                  </a:cubicBezTo>
                  <a:cubicBezTo>
                    <a:pt x="4233" y="6435"/>
                    <a:pt x="4868" y="8413"/>
                    <a:pt x="5925" y="10225"/>
                  </a:cubicBezTo>
                  <a:cubicBezTo>
                    <a:pt x="6139" y="10719"/>
                    <a:pt x="6560" y="11380"/>
                    <a:pt x="6988" y="11875"/>
                  </a:cubicBezTo>
                  <a:lnTo>
                    <a:pt x="6988" y="13026"/>
                  </a:lnTo>
                  <a:cubicBezTo>
                    <a:pt x="6988" y="13520"/>
                    <a:pt x="6774" y="13853"/>
                    <a:pt x="6353" y="14015"/>
                  </a:cubicBezTo>
                  <a:lnTo>
                    <a:pt x="2327" y="15665"/>
                  </a:lnTo>
                  <a:cubicBezTo>
                    <a:pt x="843" y="16326"/>
                    <a:pt x="0" y="17315"/>
                    <a:pt x="0" y="18466"/>
                  </a:cubicBezTo>
                  <a:cubicBezTo>
                    <a:pt x="2962" y="20444"/>
                    <a:pt x="6774" y="21600"/>
                    <a:pt x="10800" y="21600"/>
                  </a:cubicBezTo>
                  <a:cubicBezTo>
                    <a:pt x="15033" y="21600"/>
                    <a:pt x="18631" y="20444"/>
                    <a:pt x="21600" y="18466"/>
                  </a:cubicBezTo>
                  <a:cubicBezTo>
                    <a:pt x="21600" y="17315"/>
                    <a:pt x="20537" y="16326"/>
                    <a:pt x="19266" y="15665"/>
                  </a:cubicBezTo>
                  <a:lnTo>
                    <a:pt x="14819" y="14015"/>
                  </a:lnTo>
                  <a:cubicBezTo>
                    <a:pt x="14398" y="13853"/>
                    <a:pt x="14184" y="13520"/>
                    <a:pt x="14184" y="13192"/>
                  </a:cubicBezTo>
                  <a:cubicBezTo>
                    <a:pt x="14184" y="12531"/>
                    <a:pt x="13976" y="12036"/>
                    <a:pt x="14398" y="11542"/>
                  </a:cubicBezTo>
                  <a:cubicBezTo>
                    <a:pt x="16725" y="8908"/>
                    <a:pt x="17153" y="6763"/>
                    <a:pt x="16518" y="4123"/>
                  </a:cubicBezTo>
                  <a:cubicBezTo>
                    <a:pt x="16090" y="1650"/>
                    <a:pt x="13976" y="0"/>
                    <a:pt x="1080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0"/>
            <p:cNvSpPr/>
            <p:nvPr/>
          </p:nvSpPr>
          <p:spPr>
            <a:xfrm>
              <a:off x="87031" y="2797503"/>
              <a:ext cx="411150" cy="351791"/>
            </a:xfrm>
            <a:custGeom>
              <a:avLst/>
              <a:gdLst/>
              <a:ahLst/>
              <a:cxnLst/>
              <a:rect l="l" t="t" r="r" b="b"/>
              <a:pathLst>
                <a:path w="21221" h="21600" extrusionOk="0">
                  <a:moveTo>
                    <a:pt x="17548" y="0"/>
                  </a:moveTo>
                  <a:lnTo>
                    <a:pt x="1133" y="15288"/>
                  </a:lnTo>
                  <a:cubicBezTo>
                    <a:pt x="-162" y="16509"/>
                    <a:pt x="-379" y="18756"/>
                    <a:pt x="647" y="20298"/>
                  </a:cubicBezTo>
                  <a:cubicBezTo>
                    <a:pt x="1210" y="21154"/>
                    <a:pt x="2080" y="21600"/>
                    <a:pt x="2965" y="21600"/>
                  </a:cubicBezTo>
                  <a:cubicBezTo>
                    <a:pt x="3607" y="21600"/>
                    <a:pt x="4259" y="21363"/>
                    <a:pt x="4804" y="20876"/>
                  </a:cubicBezTo>
                  <a:lnTo>
                    <a:pt x="21221" y="5523"/>
                  </a:lnTo>
                  <a:cubicBezTo>
                    <a:pt x="19978" y="3726"/>
                    <a:pt x="18844" y="1734"/>
                    <a:pt x="17548"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0"/>
            <p:cNvSpPr/>
            <p:nvPr/>
          </p:nvSpPr>
          <p:spPr>
            <a:xfrm>
              <a:off x="0" y="2843092"/>
              <a:ext cx="386226" cy="346736"/>
            </a:xfrm>
            <a:custGeom>
              <a:avLst/>
              <a:gdLst/>
              <a:ahLst/>
              <a:cxnLst/>
              <a:rect l="l" t="t" r="r" b="b"/>
              <a:pathLst>
                <a:path w="20985" h="21600" extrusionOk="0">
                  <a:moveTo>
                    <a:pt x="17790" y="0"/>
                  </a:moveTo>
                  <a:cubicBezTo>
                    <a:pt x="17433" y="0"/>
                    <a:pt x="17074" y="136"/>
                    <a:pt x="16780" y="418"/>
                  </a:cubicBezTo>
                  <a:lnTo>
                    <a:pt x="1885" y="14169"/>
                  </a:lnTo>
                  <a:cubicBezTo>
                    <a:pt x="-46" y="15928"/>
                    <a:pt x="-615" y="19122"/>
                    <a:pt x="749" y="21534"/>
                  </a:cubicBezTo>
                  <a:cubicBezTo>
                    <a:pt x="749" y="21534"/>
                    <a:pt x="749" y="21534"/>
                    <a:pt x="749" y="21600"/>
                  </a:cubicBezTo>
                  <a:lnTo>
                    <a:pt x="20985" y="3546"/>
                  </a:lnTo>
                  <a:cubicBezTo>
                    <a:pt x="20303" y="2634"/>
                    <a:pt x="19678" y="1657"/>
                    <a:pt x="19052" y="679"/>
                  </a:cubicBezTo>
                  <a:cubicBezTo>
                    <a:pt x="18731" y="235"/>
                    <a:pt x="18260" y="0"/>
                    <a:pt x="17790" y="0"/>
                  </a:cubicBezTo>
                  <a:close/>
                </a:path>
              </a:pathLst>
            </a:custGeom>
            <a:solidFill>
              <a:srgbClr val="2228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0"/>
            <p:cNvSpPr/>
            <p:nvPr/>
          </p:nvSpPr>
          <p:spPr>
            <a:xfrm>
              <a:off x="13789" y="2900011"/>
              <a:ext cx="416923" cy="328600"/>
            </a:xfrm>
            <a:custGeom>
              <a:avLst/>
              <a:gdLst/>
              <a:ahLst/>
              <a:cxnLst/>
              <a:rect l="l" t="t" r="r" b="b"/>
              <a:pathLst>
                <a:path w="21467" h="21600" extrusionOk="0">
                  <a:moveTo>
                    <a:pt x="19123" y="0"/>
                  </a:moveTo>
                  <a:lnTo>
                    <a:pt x="0" y="19051"/>
                  </a:lnTo>
                  <a:cubicBezTo>
                    <a:pt x="896" y="20725"/>
                    <a:pt x="2327" y="21600"/>
                    <a:pt x="3768" y="21600"/>
                  </a:cubicBezTo>
                  <a:cubicBezTo>
                    <a:pt x="4752" y="21600"/>
                    <a:pt x="5742" y="21194"/>
                    <a:pt x="6572" y="20356"/>
                  </a:cubicBezTo>
                  <a:lnTo>
                    <a:pt x="21008" y="5503"/>
                  </a:lnTo>
                  <a:cubicBezTo>
                    <a:pt x="21547" y="4951"/>
                    <a:pt x="21600" y="4059"/>
                    <a:pt x="21224" y="3370"/>
                  </a:cubicBezTo>
                  <a:cubicBezTo>
                    <a:pt x="20523" y="2269"/>
                    <a:pt x="19823" y="1170"/>
                    <a:pt x="19123" y="0"/>
                  </a:cubicBezTo>
                  <a:close/>
                </a:path>
              </a:pathLst>
            </a:custGeom>
            <a:solidFill>
              <a:srgbClr val="1B1F2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0"/>
            <p:cNvSpPr/>
            <p:nvPr/>
          </p:nvSpPr>
          <p:spPr>
            <a:xfrm>
              <a:off x="538759" y="2536725"/>
              <a:ext cx="249427" cy="296358"/>
            </a:xfrm>
            <a:custGeom>
              <a:avLst/>
              <a:gdLst/>
              <a:ahLst/>
              <a:cxnLst/>
              <a:rect l="l" t="t" r="r" b="b"/>
              <a:pathLst>
                <a:path w="21106" h="21600" extrusionOk="0">
                  <a:moveTo>
                    <a:pt x="10552" y="0"/>
                  </a:moveTo>
                  <a:cubicBezTo>
                    <a:pt x="10331" y="0"/>
                    <a:pt x="10110" y="58"/>
                    <a:pt x="9934" y="173"/>
                  </a:cubicBezTo>
                  <a:cubicBezTo>
                    <a:pt x="7544" y="2232"/>
                    <a:pt x="4709" y="3147"/>
                    <a:pt x="991" y="3147"/>
                  </a:cubicBezTo>
                  <a:cubicBezTo>
                    <a:pt x="460" y="3147"/>
                    <a:pt x="108" y="3450"/>
                    <a:pt x="108" y="3908"/>
                  </a:cubicBezTo>
                  <a:cubicBezTo>
                    <a:pt x="108" y="4442"/>
                    <a:pt x="108" y="4977"/>
                    <a:pt x="19" y="5509"/>
                  </a:cubicBezTo>
                  <a:cubicBezTo>
                    <a:pt x="-71" y="11001"/>
                    <a:pt x="-247" y="18395"/>
                    <a:pt x="10286" y="21523"/>
                  </a:cubicBezTo>
                  <a:lnTo>
                    <a:pt x="10552" y="21600"/>
                  </a:lnTo>
                  <a:lnTo>
                    <a:pt x="10820" y="21523"/>
                  </a:lnTo>
                  <a:cubicBezTo>
                    <a:pt x="21353" y="18395"/>
                    <a:pt x="21177" y="11001"/>
                    <a:pt x="21087" y="5509"/>
                  </a:cubicBezTo>
                  <a:cubicBezTo>
                    <a:pt x="21087" y="4977"/>
                    <a:pt x="21087" y="4442"/>
                    <a:pt x="21087" y="3908"/>
                  </a:cubicBezTo>
                  <a:cubicBezTo>
                    <a:pt x="21087" y="3450"/>
                    <a:pt x="20646" y="3147"/>
                    <a:pt x="20115" y="3147"/>
                  </a:cubicBezTo>
                  <a:cubicBezTo>
                    <a:pt x="16397" y="3147"/>
                    <a:pt x="13562" y="2155"/>
                    <a:pt x="11172" y="173"/>
                  </a:cubicBezTo>
                  <a:cubicBezTo>
                    <a:pt x="10996" y="58"/>
                    <a:pt x="10775" y="0"/>
                    <a:pt x="10552"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0"/>
            <p:cNvSpPr/>
            <p:nvPr/>
          </p:nvSpPr>
          <p:spPr>
            <a:xfrm>
              <a:off x="604364" y="2620171"/>
              <a:ext cx="118216" cy="118199"/>
            </a:xfrm>
            <a:custGeom>
              <a:avLst/>
              <a:gdLst/>
              <a:ahLst/>
              <a:cxnLst/>
              <a:rect l="l" t="t" r="r" b="b"/>
              <a:pathLst>
                <a:path w="19683" h="21600" extrusionOk="0">
                  <a:moveTo>
                    <a:pt x="6358" y="2197"/>
                  </a:moveTo>
                  <a:cubicBezTo>
                    <a:pt x="5835" y="2964"/>
                    <a:pt x="5488" y="3725"/>
                    <a:pt x="5136" y="4685"/>
                  </a:cubicBezTo>
                  <a:cubicBezTo>
                    <a:pt x="4790" y="4298"/>
                    <a:pt x="4443" y="4111"/>
                    <a:pt x="4267" y="3725"/>
                  </a:cubicBezTo>
                  <a:cubicBezTo>
                    <a:pt x="4790" y="3151"/>
                    <a:pt x="5659" y="2578"/>
                    <a:pt x="6358" y="2197"/>
                  </a:cubicBezTo>
                  <a:close/>
                  <a:moveTo>
                    <a:pt x="13326" y="2197"/>
                  </a:moveTo>
                  <a:cubicBezTo>
                    <a:pt x="14025" y="2578"/>
                    <a:pt x="14894" y="3151"/>
                    <a:pt x="15593" y="3725"/>
                  </a:cubicBezTo>
                  <a:cubicBezTo>
                    <a:pt x="15241" y="4111"/>
                    <a:pt x="14894" y="4298"/>
                    <a:pt x="14548" y="4685"/>
                  </a:cubicBezTo>
                  <a:cubicBezTo>
                    <a:pt x="14196" y="3725"/>
                    <a:pt x="13849" y="2964"/>
                    <a:pt x="13326" y="2197"/>
                  </a:cubicBezTo>
                  <a:close/>
                  <a:moveTo>
                    <a:pt x="9317" y="1431"/>
                  </a:moveTo>
                  <a:lnTo>
                    <a:pt x="9317" y="6019"/>
                  </a:lnTo>
                  <a:cubicBezTo>
                    <a:pt x="8272" y="6019"/>
                    <a:pt x="7227" y="5638"/>
                    <a:pt x="6358" y="5258"/>
                  </a:cubicBezTo>
                  <a:cubicBezTo>
                    <a:pt x="6880" y="3725"/>
                    <a:pt x="7749" y="2004"/>
                    <a:pt x="9317" y="1431"/>
                  </a:cubicBezTo>
                  <a:close/>
                  <a:moveTo>
                    <a:pt x="10538" y="1431"/>
                  </a:moveTo>
                  <a:cubicBezTo>
                    <a:pt x="11935" y="2004"/>
                    <a:pt x="12804" y="3725"/>
                    <a:pt x="13326" y="5258"/>
                  </a:cubicBezTo>
                  <a:cubicBezTo>
                    <a:pt x="12457" y="5638"/>
                    <a:pt x="11583" y="6019"/>
                    <a:pt x="10538" y="6019"/>
                  </a:cubicBezTo>
                  <a:lnTo>
                    <a:pt x="10538" y="1431"/>
                  </a:lnTo>
                  <a:close/>
                  <a:moveTo>
                    <a:pt x="13849" y="6592"/>
                  </a:moveTo>
                  <a:cubicBezTo>
                    <a:pt x="14025" y="7552"/>
                    <a:pt x="14196" y="8892"/>
                    <a:pt x="14196" y="10039"/>
                  </a:cubicBezTo>
                  <a:lnTo>
                    <a:pt x="10538" y="10039"/>
                  </a:lnTo>
                  <a:lnTo>
                    <a:pt x="10538" y="7359"/>
                  </a:lnTo>
                  <a:cubicBezTo>
                    <a:pt x="11583" y="7359"/>
                    <a:pt x="12804" y="6979"/>
                    <a:pt x="13849" y="6592"/>
                  </a:cubicBezTo>
                  <a:close/>
                  <a:moveTo>
                    <a:pt x="3398" y="4685"/>
                  </a:moveTo>
                  <a:cubicBezTo>
                    <a:pt x="3745" y="5258"/>
                    <a:pt x="4267" y="5638"/>
                    <a:pt x="4790" y="6019"/>
                  </a:cubicBezTo>
                  <a:cubicBezTo>
                    <a:pt x="4443" y="7166"/>
                    <a:pt x="4267" y="8699"/>
                    <a:pt x="4267" y="10226"/>
                  </a:cubicBezTo>
                  <a:lnTo>
                    <a:pt x="1308" y="10226"/>
                  </a:lnTo>
                  <a:cubicBezTo>
                    <a:pt x="1479" y="8126"/>
                    <a:pt x="2177" y="6212"/>
                    <a:pt x="3398" y="4685"/>
                  </a:cubicBezTo>
                  <a:close/>
                  <a:moveTo>
                    <a:pt x="6011" y="6592"/>
                  </a:moveTo>
                  <a:cubicBezTo>
                    <a:pt x="6880" y="7166"/>
                    <a:pt x="8101" y="7359"/>
                    <a:pt x="9317" y="7552"/>
                  </a:cubicBezTo>
                  <a:lnTo>
                    <a:pt x="9317" y="10226"/>
                  </a:lnTo>
                  <a:lnTo>
                    <a:pt x="5488" y="10226"/>
                  </a:lnTo>
                  <a:cubicBezTo>
                    <a:pt x="5488" y="8892"/>
                    <a:pt x="5659" y="7739"/>
                    <a:pt x="6011" y="6592"/>
                  </a:cubicBezTo>
                  <a:close/>
                  <a:moveTo>
                    <a:pt x="16462" y="4685"/>
                  </a:moveTo>
                  <a:cubicBezTo>
                    <a:pt x="17683" y="6212"/>
                    <a:pt x="18376" y="8126"/>
                    <a:pt x="18376" y="10226"/>
                  </a:cubicBezTo>
                  <a:lnTo>
                    <a:pt x="15593" y="10226"/>
                  </a:lnTo>
                  <a:cubicBezTo>
                    <a:pt x="15417" y="8699"/>
                    <a:pt x="15241" y="7166"/>
                    <a:pt x="14894" y="6019"/>
                  </a:cubicBezTo>
                  <a:cubicBezTo>
                    <a:pt x="15417" y="5638"/>
                    <a:pt x="15939" y="5258"/>
                    <a:pt x="16462" y="4685"/>
                  </a:cubicBezTo>
                  <a:close/>
                  <a:moveTo>
                    <a:pt x="9317" y="11567"/>
                  </a:moveTo>
                  <a:lnTo>
                    <a:pt x="9317" y="14241"/>
                  </a:lnTo>
                  <a:cubicBezTo>
                    <a:pt x="8101" y="14241"/>
                    <a:pt x="7056" y="14627"/>
                    <a:pt x="6011" y="15008"/>
                  </a:cubicBezTo>
                  <a:cubicBezTo>
                    <a:pt x="5659" y="14054"/>
                    <a:pt x="5488" y="12714"/>
                    <a:pt x="5488" y="11567"/>
                  </a:cubicBezTo>
                  <a:close/>
                  <a:moveTo>
                    <a:pt x="14196" y="11567"/>
                  </a:moveTo>
                  <a:cubicBezTo>
                    <a:pt x="14196" y="12714"/>
                    <a:pt x="14025" y="13861"/>
                    <a:pt x="13849" y="15008"/>
                  </a:cubicBezTo>
                  <a:cubicBezTo>
                    <a:pt x="12804" y="14627"/>
                    <a:pt x="11583" y="14241"/>
                    <a:pt x="10538" y="14241"/>
                  </a:cubicBezTo>
                  <a:lnTo>
                    <a:pt x="10538" y="11567"/>
                  </a:lnTo>
                  <a:close/>
                  <a:moveTo>
                    <a:pt x="4267" y="11567"/>
                  </a:moveTo>
                  <a:cubicBezTo>
                    <a:pt x="4267" y="12907"/>
                    <a:pt x="4443" y="14434"/>
                    <a:pt x="4790" y="15774"/>
                  </a:cubicBezTo>
                  <a:cubicBezTo>
                    <a:pt x="4267" y="15962"/>
                    <a:pt x="3745" y="16535"/>
                    <a:pt x="3222" y="16921"/>
                  </a:cubicBezTo>
                  <a:cubicBezTo>
                    <a:pt x="2177" y="15388"/>
                    <a:pt x="1479" y="13480"/>
                    <a:pt x="1308" y="11567"/>
                  </a:cubicBezTo>
                  <a:close/>
                  <a:moveTo>
                    <a:pt x="18376" y="11567"/>
                  </a:moveTo>
                  <a:cubicBezTo>
                    <a:pt x="18376" y="13480"/>
                    <a:pt x="17507" y="15388"/>
                    <a:pt x="16462" y="16921"/>
                  </a:cubicBezTo>
                  <a:cubicBezTo>
                    <a:pt x="15939" y="16535"/>
                    <a:pt x="15417" y="16155"/>
                    <a:pt x="14894" y="15774"/>
                  </a:cubicBezTo>
                  <a:cubicBezTo>
                    <a:pt x="15241" y="14434"/>
                    <a:pt x="15417" y="13094"/>
                    <a:pt x="15593" y="11567"/>
                  </a:cubicBezTo>
                  <a:close/>
                  <a:moveTo>
                    <a:pt x="5136" y="17109"/>
                  </a:moveTo>
                  <a:cubicBezTo>
                    <a:pt x="5488" y="17875"/>
                    <a:pt x="5835" y="18829"/>
                    <a:pt x="6358" y="19403"/>
                  </a:cubicBezTo>
                  <a:cubicBezTo>
                    <a:pt x="5659" y="19022"/>
                    <a:pt x="4790" y="18642"/>
                    <a:pt x="4267" y="17875"/>
                  </a:cubicBezTo>
                  <a:cubicBezTo>
                    <a:pt x="4443" y="17682"/>
                    <a:pt x="4790" y="17302"/>
                    <a:pt x="5136" y="17109"/>
                  </a:cubicBezTo>
                  <a:close/>
                  <a:moveTo>
                    <a:pt x="14548" y="17109"/>
                  </a:moveTo>
                  <a:cubicBezTo>
                    <a:pt x="14894" y="17302"/>
                    <a:pt x="15241" y="17682"/>
                    <a:pt x="15593" y="17875"/>
                  </a:cubicBezTo>
                  <a:cubicBezTo>
                    <a:pt x="14894" y="18642"/>
                    <a:pt x="14025" y="19022"/>
                    <a:pt x="13326" y="19403"/>
                  </a:cubicBezTo>
                  <a:cubicBezTo>
                    <a:pt x="13849" y="18829"/>
                    <a:pt x="14196" y="17875"/>
                    <a:pt x="14548" y="17109"/>
                  </a:cubicBezTo>
                  <a:close/>
                  <a:moveTo>
                    <a:pt x="9317" y="15581"/>
                  </a:moveTo>
                  <a:lnTo>
                    <a:pt x="9317" y="20169"/>
                  </a:lnTo>
                  <a:cubicBezTo>
                    <a:pt x="7749" y="19789"/>
                    <a:pt x="6880" y="17875"/>
                    <a:pt x="6358" y="16348"/>
                  </a:cubicBezTo>
                  <a:cubicBezTo>
                    <a:pt x="7227" y="15962"/>
                    <a:pt x="8272" y="15774"/>
                    <a:pt x="9317" y="15581"/>
                  </a:cubicBezTo>
                  <a:close/>
                  <a:moveTo>
                    <a:pt x="10538" y="15581"/>
                  </a:moveTo>
                  <a:cubicBezTo>
                    <a:pt x="11583" y="15581"/>
                    <a:pt x="12457" y="15962"/>
                    <a:pt x="13326" y="16348"/>
                  </a:cubicBezTo>
                  <a:cubicBezTo>
                    <a:pt x="12804" y="17875"/>
                    <a:pt x="11935" y="19789"/>
                    <a:pt x="10538" y="20169"/>
                  </a:cubicBezTo>
                  <a:lnTo>
                    <a:pt x="10538" y="15581"/>
                  </a:lnTo>
                  <a:close/>
                  <a:moveTo>
                    <a:pt x="9839" y="0"/>
                  </a:moveTo>
                  <a:cubicBezTo>
                    <a:pt x="7315" y="0"/>
                    <a:pt x="4790" y="1050"/>
                    <a:pt x="2876" y="3151"/>
                  </a:cubicBezTo>
                  <a:cubicBezTo>
                    <a:pt x="-958" y="7359"/>
                    <a:pt x="-958" y="14241"/>
                    <a:pt x="2876" y="18449"/>
                  </a:cubicBezTo>
                  <a:cubicBezTo>
                    <a:pt x="4790" y="20550"/>
                    <a:pt x="7315" y="21600"/>
                    <a:pt x="9839" y="21600"/>
                  </a:cubicBezTo>
                  <a:cubicBezTo>
                    <a:pt x="12369" y="21600"/>
                    <a:pt x="14894" y="20550"/>
                    <a:pt x="16808" y="18449"/>
                  </a:cubicBezTo>
                  <a:cubicBezTo>
                    <a:pt x="20642" y="14241"/>
                    <a:pt x="20642" y="7359"/>
                    <a:pt x="16808" y="3151"/>
                  </a:cubicBezTo>
                  <a:cubicBezTo>
                    <a:pt x="14894" y="1050"/>
                    <a:pt x="12369" y="0"/>
                    <a:pt x="9839"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0"/>
            <p:cNvSpPr/>
            <p:nvPr/>
          </p:nvSpPr>
          <p:spPr>
            <a:xfrm>
              <a:off x="540036" y="763702"/>
              <a:ext cx="1161247" cy="1980449"/>
            </a:xfrm>
            <a:custGeom>
              <a:avLst/>
              <a:gdLst/>
              <a:ahLst/>
              <a:cxnLst/>
              <a:rect l="l" t="t" r="r" b="b"/>
              <a:pathLst>
                <a:path w="21600" h="21600" extrusionOk="0">
                  <a:moveTo>
                    <a:pt x="77" y="0"/>
                  </a:moveTo>
                  <a:cubicBezTo>
                    <a:pt x="39" y="0"/>
                    <a:pt x="0" y="23"/>
                    <a:pt x="0" y="57"/>
                  </a:cubicBezTo>
                  <a:cubicBezTo>
                    <a:pt x="0" y="80"/>
                    <a:pt x="39" y="103"/>
                    <a:pt x="77" y="103"/>
                  </a:cubicBezTo>
                  <a:lnTo>
                    <a:pt x="409" y="103"/>
                  </a:lnTo>
                  <a:cubicBezTo>
                    <a:pt x="447" y="103"/>
                    <a:pt x="486" y="80"/>
                    <a:pt x="486" y="57"/>
                  </a:cubicBezTo>
                  <a:cubicBezTo>
                    <a:pt x="486" y="23"/>
                    <a:pt x="467" y="0"/>
                    <a:pt x="409" y="0"/>
                  </a:cubicBezTo>
                  <a:close/>
                  <a:moveTo>
                    <a:pt x="1070" y="0"/>
                  </a:moveTo>
                  <a:cubicBezTo>
                    <a:pt x="1011" y="0"/>
                    <a:pt x="992" y="23"/>
                    <a:pt x="992" y="57"/>
                  </a:cubicBezTo>
                  <a:cubicBezTo>
                    <a:pt x="992" y="80"/>
                    <a:pt x="1011" y="103"/>
                    <a:pt x="1070" y="103"/>
                  </a:cubicBezTo>
                  <a:lnTo>
                    <a:pt x="1401" y="103"/>
                  </a:lnTo>
                  <a:cubicBezTo>
                    <a:pt x="1440" y="103"/>
                    <a:pt x="1478" y="80"/>
                    <a:pt x="1478" y="57"/>
                  </a:cubicBezTo>
                  <a:cubicBezTo>
                    <a:pt x="1478" y="23"/>
                    <a:pt x="1440" y="0"/>
                    <a:pt x="1401" y="0"/>
                  </a:cubicBezTo>
                  <a:close/>
                  <a:moveTo>
                    <a:pt x="2043" y="0"/>
                  </a:moveTo>
                  <a:cubicBezTo>
                    <a:pt x="2004" y="0"/>
                    <a:pt x="1965" y="23"/>
                    <a:pt x="1965" y="57"/>
                  </a:cubicBezTo>
                  <a:cubicBezTo>
                    <a:pt x="1965" y="80"/>
                    <a:pt x="2004" y="103"/>
                    <a:pt x="2043" y="103"/>
                  </a:cubicBezTo>
                  <a:lnTo>
                    <a:pt x="2374" y="103"/>
                  </a:lnTo>
                  <a:cubicBezTo>
                    <a:pt x="2413" y="103"/>
                    <a:pt x="2452" y="80"/>
                    <a:pt x="2452" y="57"/>
                  </a:cubicBezTo>
                  <a:cubicBezTo>
                    <a:pt x="2452" y="23"/>
                    <a:pt x="2413" y="0"/>
                    <a:pt x="2374" y="0"/>
                  </a:cubicBezTo>
                  <a:close/>
                  <a:moveTo>
                    <a:pt x="3036" y="0"/>
                  </a:moveTo>
                  <a:cubicBezTo>
                    <a:pt x="2977" y="0"/>
                    <a:pt x="2938" y="23"/>
                    <a:pt x="2938" y="57"/>
                  </a:cubicBezTo>
                  <a:cubicBezTo>
                    <a:pt x="2938" y="80"/>
                    <a:pt x="2977" y="103"/>
                    <a:pt x="3036" y="103"/>
                  </a:cubicBezTo>
                  <a:lnTo>
                    <a:pt x="3347" y="103"/>
                  </a:lnTo>
                  <a:cubicBezTo>
                    <a:pt x="3405" y="103"/>
                    <a:pt x="3444" y="80"/>
                    <a:pt x="3444" y="57"/>
                  </a:cubicBezTo>
                  <a:cubicBezTo>
                    <a:pt x="3444" y="23"/>
                    <a:pt x="3405" y="0"/>
                    <a:pt x="3347" y="0"/>
                  </a:cubicBezTo>
                  <a:close/>
                  <a:moveTo>
                    <a:pt x="4008" y="0"/>
                  </a:moveTo>
                  <a:cubicBezTo>
                    <a:pt x="3970" y="0"/>
                    <a:pt x="3931" y="23"/>
                    <a:pt x="3931" y="57"/>
                  </a:cubicBezTo>
                  <a:cubicBezTo>
                    <a:pt x="3931" y="80"/>
                    <a:pt x="3970" y="103"/>
                    <a:pt x="4008" y="103"/>
                  </a:cubicBezTo>
                  <a:lnTo>
                    <a:pt x="4339" y="103"/>
                  </a:lnTo>
                  <a:cubicBezTo>
                    <a:pt x="4378" y="103"/>
                    <a:pt x="4417" y="80"/>
                    <a:pt x="4417" y="57"/>
                  </a:cubicBezTo>
                  <a:cubicBezTo>
                    <a:pt x="4417" y="23"/>
                    <a:pt x="4378" y="0"/>
                    <a:pt x="4339" y="0"/>
                  </a:cubicBezTo>
                  <a:close/>
                  <a:moveTo>
                    <a:pt x="4982" y="0"/>
                  </a:moveTo>
                  <a:cubicBezTo>
                    <a:pt x="4942" y="0"/>
                    <a:pt x="4904" y="23"/>
                    <a:pt x="4904" y="57"/>
                  </a:cubicBezTo>
                  <a:cubicBezTo>
                    <a:pt x="4904" y="80"/>
                    <a:pt x="4942" y="103"/>
                    <a:pt x="4982" y="103"/>
                  </a:cubicBezTo>
                  <a:lnTo>
                    <a:pt x="5312" y="103"/>
                  </a:lnTo>
                  <a:cubicBezTo>
                    <a:pt x="5371" y="103"/>
                    <a:pt x="5390" y="80"/>
                    <a:pt x="5390" y="57"/>
                  </a:cubicBezTo>
                  <a:cubicBezTo>
                    <a:pt x="5390" y="23"/>
                    <a:pt x="5371" y="0"/>
                    <a:pt x="5312" y="0"/>
                  </a:cubicBezTo>
                  <a:close/>
                  <a:moveTo>
                    <a:pt x="5974" y="0"/>
                  </a:moveTo>
                  <a:cubicBezTo>
                    <a:pt x="5935" y="0"/>
                    <a:pt x="5896" y="23"/>
                    <a:pt x="5896" y="57"/>
                  </a:cubicBezTo>
                  <a:cubicBezTo>
                    <a:pt x="5896" y="80"/>
                    <a:pt x="5935" y="103"/>
                    <a:pt x="5974" y="103"/>
                  </a:cubicBezTo>
                  <a:lnTo>
                    <a:pt x="6305" y="103"/>
                  </a:lnTo>
                  <a:cubicBezTo>
                    <a:pt x="6344" y="103"/>
                    <a:pt x="6383" y="80"/>
                    <a:pt x="6383" y="57"/>
                  </a:cubicBezTo>
                  <a:cubicBezTo>
                    <a:pt x="6383" y="23"/>
                    <a:pt x="6344" y="0"/>
                    <a:pt x="6305" y="0"/>
                  </a:cubicBezTo>
                  <a:close/>
                  <a:moveTo>
                    <a:pt x="6947" y="0"/>
                  </a:moveTo>
                  <a:cubicBezTo>
                    <a:pt x="6908" y="0"/>
                    <a:pt x="6869" y="23"/>
                    <a:pt x="6869" y="57"/>
                  </a:cubicBezTo>
                  <a:cubicBezTo>
                    <a:pt x="6869" y="80"/>
                    <a:pt x="6908" y="103"/>
                    <a:pt x="6947" y="103"/>
                  </a:cubicBezTo>
                  <a:lnTo>
                    <a:pt x="7278" y="103"/>
                  </a:lnTo>
                  <a:cubicBezTo>
                    <a:pt x="7317" y="103"/>
                    <a:pt x="7355" y="80"/>
                    <a:pt x="7355" y="57"/>
                  </a:cubicBezTo>
                  <a:cubicBezTo>
                    <a:pt x="7355" y="23"/>
                    <a:pt x="7317" y="0"/>
                    <a:pt x="7278" y="0"/>
                  </a:cubicBezTo>
                  <a:close/>
                  <a:moveTo>
                    <a:pt x="7940" y="0"/>
                  </a:moveTo>
                  <a:cubicBezTo>
                    <a:pt x="7881" y="0"/>
                    <a:pt x="7842" y="23"/>
                    <a:pt x="7842" y="57"/>
                  </a:cubicBezTo>
                  <a:cubicBezTo>
                    <a:pt x="7842" y="80"/>
                    <a:pt x="7881" y="103"/>
                    <a:pt x="7940" y="103"/>
                  </a:cubicBezTo>
                  <a:lnTo>
                    <a:pt x="8251" y="103"/>
                  </a:lnTo>
                  <a:cubicBezTo>
                    <a:pt x="8309" y="103"/>
                    <a:pt x="8348" y="80"/>
                    <a:pt x="8348" y="57"/>
                  </a:cubicBezTo>
                  <a:cubicBezTo>
                    <a:pt x="8348" y="23"/>
                    <a:pt x="8309" y="0"/>
                    <a:pt x="8251" y="0"/>
                  </a:cubicBezTo>
                  <a:close/>
                  <a:moveTo>
                    <a:pt x="8912" y="0"/>
                  </a:moveTo>
                  <a:cubicBezTo>
                    <a:pt x="8874" y="0"/>
                    <a:pt x="8834" y="23"/>
                    <a:pt x="8834" y="57"/>
                  </a:cubicBezTo>
                  <a:cubicBezTo>
                    <a:pt x="8834" y="80"/>
                    <a:pt x="8874" y="103"/>
                    <a:pt x="8912" y="103"/>
                  </a:cubicBezTo>
                  <a:lnTo>
                    <a:pt x="9243" y="103"/>
                  </a:lnTo>
                  <a:cubicBezTo>
                    <a:pt x="9282" y="103"/>
                    <a:pt x="9321" y="80"/>
                    <a:pt x="9321" y="57"/>
                  </a:cubicBezTo>
                  <a:cubicBezTo>
                    <a:pt x="9321" y="23"/>
                    <a:pt x="9282" y="0"/>
                    <a:pt x="9243" y="0"/>
                  </a:cubicBezTo>
                  <a:close/>
                  <a:moveTo>
                    <a:pt x="9808" y="57"/>
                  </a:moveTo>
                  <a:cubicBezTo>
                    <a:pt x="9749" y="57"/>
                    <a:pt x="9710" y="80"/>
                    <a:pt x="9710" y="114"/>
                  </a:cubicBezTo>
                  <a:lnTo>
                    <a:pt x="9710" y="297"/>
                  </a:lnTo>
                  <a:cubicBezTo>
                    <a:pt x="9710" y="331"/>
                    <a:pt x="9749" y="354"/>
                    <a:pt x="9808" y="354"/>
                  </a:cubicBezTo>
                  <a:cubicBezTo>
                    <a:pt x="9846" y="354"/>
                    <a:pt x="9885" y="331"/>
                    <a:pt x="9885" y="297"/>
                  </a:cubicBezTo>
                  <a:lnTo>
                    <a:pt x="9885" y="114"/>
                  </a:lnTo>
                  <a:cubicBezTo>
                    <a:pt x="9885" y="80"/>
                    <a:pt x="9846" y="57"/>
                    <a:pt x="9808" y="57"/>
                  </a:cubicBezTo>
                  <a:close/>
                  <a:moveTo>
                    <a:pt x="9808" y="639"/>
                  </a:moveTo>
                  <a:cubicBezTo>
                    <a:pt x="9749" y="639"/>
                    <a:pt x="9710" y="662"/>
                    <a:pt x="9710" y="685"/>
                  </a:cubicBezTo>
                  <a:lnTo>
                    <a:pt x="9710" y="879"/>
                  </a:lnTo>
                  <a:cubicBezTo>
                    <a:pt x="9710" y="901"/>
                    <a:pt x="9749" y="925"/>
                    <a:pt x="9808" y="925"/>
                  </a:cubicBezTo>
                  <a:cubicBezTo>
                    <a:pt x="9846" y="925"/>
                    <a:pt x="9885" y="901"/>
                    <a:pt x="9885" y="879"/>
                  </a:cubicBezTo>
                  <a:lnTo>
                    <a:pt x="9885" y="685"/>
                  </a:lnTo>
                  <a:cubicBezTo>
                    <a:pt x="9885" y="662"/>
                    <a:pt x="9846" y="639"/>
                    <a:pt x="9808" y="639"/>
                  </a:cubicBezTo>
                  <a:close/>
                  <a:moveTo>
                    <a:pt x="9808" y="1210"/>
                  </a:moveTo>
                  <a:cubicBezTo>
                    <a:pt x="9749" y="1210"/>
                    <a:pt x="9710" y="1233"/>
                    <a:pt x="9710" y="1255"/>
                  </a:cubicBezTo>
                  <a:lnTo>
                    <a:pt x="9710" y="1449"/>
                  </a:lnTo>
                  <a:cubicBezTo>
                    <a:pt x="9710" y="1472"/>
                    <a:pt x="9749" y="1495"/>
                    <a:pt x="9808" y="1495"/>
                  </a:cubicBezTo>
                  <a:cubicBezTo>
                    <a:pt x="9846" y="1495"/>
                    <a:pt x="9885" y="1472"/>
                    <a:pt x="9885" y="1449"/>
                  </a:cubicBezTo>
                  <a:lnTo>
                    <a:pt x="9885" y="1255"/>
                  </a:lnTo>
                  <a:cubicBezTo>
                    <a:pt x="9885" y="1233"/>
                    <a:pt x="9846" y="1210"/>
                    <a:pt x="9808" y="1210"/>
                  </a:cubicBezTo>
                  <a:close/>
                  <a:moveTo>
                    <a:pt x="9808" y="1791"/>
                  </a:moveTo>
                  <a:cubicBezTo>
                    <a:pt x="9749" y="1791"/>
                    <a:pt x="9710" y="1803"/>
                    <a:pt x="9710" y="1837"/>
                  </a:cubicBezTo>
                  <a:lnTo>
                    <a:pt x="9710" y="2031"/>
                  </a:lnTo>
                  <a:cubicBezTo>
                    <a:pt x="9710" y="2054"/>
                    <a:pt x="9749" y="2077"/>
                    <a:pt x="9808" y="2077"/>
                  </a:cubicBezTo>
                  <a:cubicBezTo>
                    <a:pt x="9846" y="2077"/>
                    <a:pt x="9885" y="2054"/>
                    <a:pt x="9885" y="2031"/>
                  </a:cubicBezTo>
                  <a:lnTo>
                    <a:pt x="9885" y="1837"/>
                  </a:lnTo>
                  <a:cubicBezTo>
                    <a:pt x="9885" y="1803"/>
                    <a:pt x="9846" y="1791"/>
                    <a:pt x="9808" y="1791"/>
                  </a:cubicBezTo>
                  <a:close/>
                  <a:moveTo>
                    <a:pt x="9808" y="2362"/>
                  </a:moveTo>
                  <a:cubicBezTo>
                    <a:pt x="9749" y="2362"/>
                    <a:pt x="9710" y="2385"/>
                    <a:pt x="9710" y="2408"/>
                  </a:cubicBezTo>
                  <a:lnTo>
                    <a:pt x="9710" y="2602"/>
                  </a:lnTo>
                  <a:cubicBezTo>
                    <a:pt x="9710" y="2624"/>
                    <a:pt x="9749" y="2647"/>
                    <a:pt x="9808" y="2647"/>
                  </a:cubicBezTo>
                  <a:cubicBezTo>
                    <a:pt x="9846" y="2647"/>
                    <a:pt x="9885" y="2624"/>
                    <a:pt x="9885" y="2602"/>
                  </a:cubicBezTo>
                  <a:lnTo>
                    <a:pt x="9885" y="2408"/>
                  </a:lnTo>
                  <a:cubicBezTo>
                    <a:pt x="9885" y="2385"/>
                    <a:pt x="9846" y="2362"/>
                    <a:pt x="9808" y="2362"/>
                  </a:cubicBezTo>
                  <a:close/>
                  <a:moveTo>
                    <a:pt x="9808" y="2932"/>
                  </a:moveTo>
                  <a:cubicBezTo>
                    <a:pt x="9749" y="2932"/>
                    <a:pt x="9710" y="2956"/>
                    <a:pt x="9710" y="2990"/>
                  </a:cubicBezTo>
                  <a:lnTo>
                    <a:pt x="9710" y="3172"/>
                  </a:lnTo>
                  <a:cubicBezTo>
                    <a:pt x="9710" y="3206"/>
                    <a:pt x="9749" y="3229"/>
                    <a:pt x="9808" y="3229"/>
                  </a:cubicBezTo>
                  <a:cubicBezTo>
                    <a:pt x="9846" y="3229"/>
                    <a:pt x="9885" y="3206"/>
                    <a:pt x="9885" y="3172"/>
                  </a:cubicBezTo>
                  <a:lnTo>
                    <a:pt x="9885" y="2990"/>
                  </a:lnTo>
                  <a:cubicBezTo>
                    <a:pt x="9885" y="2956"/>
                    <a:pt x="9846" y="2932"/>
                    <a:pt x="9808" y="2932"/>
                  </a:cubicBezTo>
                  <a:close/>
                  <a:moveTo>
                    <a:pt x="9808" y="3514"/>
                  </a:moveTo>
                  <a:cubicBezTo>
                    <a:pt x="9749" y="3514"/>
                    <a:pt x="9710" y="3537"/>
                    <a:pt x="9710" y="3560"/>
                  </a:cubicBezTo>
                  <a:lnTo>
                    <a:pt x="9710" y="3754"/>
                  </a:lnTo>
                  <a:cubicBezTo>
                    <a:pt x="9710" y="3777"/>
                    <a:pt x="9749" y="3800"/>
                    <a:pt x="9808" y="3800"/>
                  </a:cubicBezTo>
                  <a:cubicBezTo>
                    <a:pt x="9846" y="3800"/>
                    <a:pt x="9885" y="3777"/>
                    <a:pt x="9885" y="3754"/>
                  </a:cubicBezTo>
                  <a:lnTo>
                    <a:pt x="9885" y="3560"/>
                  </a:lnTo>
                  <a:cubicBezTo>
                    <a:pt x="9885" y="3537"/>
                    <a:pt x="9846" y="3514"/>
                    <a:pt x="9808" y="3514"/>
                  </a:cubicBezTo>
                  <a:close/>
                  <a:moveTo>
                    <a:pt x="9808" y="4085"/>
                  </a:moveTo>
                  <a:cubicBezTo>
                    <a:pt x="9749" y="4085"/>
                    <a:pt x="9710" y="4108"/>
                    <a:pt x="9710" y="4131"/>
                  </a:cubicBezTo>
                  <a:lnTo>
                    <a:pt x="9710" y="4325"/>
                  </a:lnTo>
                  <a:cubicBezTo>
                    <a:pt x="9710" y="4359"/>
                    <a:pt x="9749" y="4370"/>
                    <a:pt x="9808" y="4370"/>
                  </a:cubicBezTo>
                  <a:cubicBezTo>
                    <a:pt x="9846" y="4370"/>
                    <a:pt x="9885" y="4359"/>
                    <a:pt x="9885" y="4325"/>
                  </a:cubicBezTo>
                  <a:lnTo>
                    <a:pt x="9885" y="4131"/>
                  </a:lnTo>
                  <a:cubicBezTo>
                    <a:pt x="9885" y="4108"/>
                    <a:pt x="9846" y="4085"/>
                    <a:pt x="9808" y="4085"/>
                  </a:cubicBezTo>
                  <a:close/>
                  <a:moveTo>
                    <a:pt x="9808" y="4655"/>
                  </a:moveTo>
                  <a:cubicBezTo>
                    <a:pt x="9749" y="4655"/>
                    <a:pt x="9710" y="4678"/>
                    <a:pt x="9710" y="4713"/>
                  </a:cubicBezTo>
                  <a:lnTo>
                    <a:pt x="9710" y="4907"/>
                  </a:lnTo>
                  <a:cubicBezTo>
                    <a:pt x="9710" y="4929"/>
                    <a:pt x="9749" y="4952"/>
                    <a:pt x="9808" y="4952"/>
                  </a:cubicBezTo>
                  <a:cubicBezTo>
                    <a:pt x="9846" y="4952"/>
                    <a:pt x="9885" y="4929"/>
                    <a:pt x="9885" y="4907"/>
                  </a:cubicBezTo>
                  <a:lnTo>
                    <a:pt x="9885" y="4713"/>
                  </a:lnTo>
                  <a:cubicBezTo>
                    <a:pt x="9885" y="4678"/>
                    <a:pt x="9846" y="4655"/>
                    <a:pt x="9808" y="4655"/>
                  </a:cubicBezTo>
                  <a:close/>
                  <a:moveTo>
                    <a:pt x="9808" y="5237"/>
                  </a:moveTo>
                  <a:cubicBezTo>
                    <a:pt x="9749" y="5237"/>
                    <a:pt x="9710" y="5260"/>
                    <a:pt x="9710" y="5283"/>
                  </a:cubicBezTo>
                  <a:lnTo>
                    <a:pt x="9710" y="5477"/>
                  </a:lnTo>
                  <a:cubicBezTo>
                    <a:pt x="9710" y="5500"/>
                    <a:pt x="9749" y="5523"/>
                    <a:pt x="9808" y="5523"/>
                  </a:cubicBezTo>
                  <a:cubicBezTo>
                    <a:pt x="9846" y="5523"/>
                    <a:pt x="9885" y="5500"/>
                    <a:pt x="9885" y="5477"/>
                  </a:cubicBezTo>
                  <a:lnTo>
                    <a:pt x="9885" y="5283"/>
                  </a:lnTo>
                  <a:cubicBezTo>
                    <a:pt x="9885" y="5260"/>
                    <a:pt x="9846" y="5237"/>
                    <a:pt x="9808" y="5237"/>
                  </a:cubicBezTo>
                  <a:close/>
                  <a:moveTo>
                    <a:pt x="9808" y="5808"/>
                  </a:moveTo>
                  <a:cubicBezTo>
                    <a:pt x="9749" y="5808"/>
                    <a:pt x="9710" y="5831"/>
                    <a:pt x="9710" y="5865"/>
                  </a:cubicBezTo>
                  <a:lnTo>
                    <a:pt x="9710" y="6048"/>
                  </a:lnTo>
                  <a:cubicBezTo>
                    <a:pt x="9710" y="6082"/>
                    <a:pt x="9749" y="6105"/>
                    <a:pt x="9808" y="6105"/>
                  </a:cubicBezTo>
                  <a:cubicBezTo>
                    <a:pt x="9846" y="6105"/>
                    <a:pt x="9885" y="6082"/>
                    <a:pt x="9885" y="6048"/>
                  </a:cubicBezTo>
                  <a:lnTo>
                    <a:pt x="9885" y="5865"/>
                  </a:lnTo>
                  <a:cubicBezTo>
                    <a:pt x="9885" y="5831"/>
                    <a:pt x="9846" y="5808"/>
                    <a:pt x="9808" y="5808"/>
                  </a:cubicBezTo>
                  <a:close/>
                  <a:moveTo>
                    <a:pt x="9808" y="6390"/>
                  </a:moveTo>
                  <a:cubicBezTo>
                    <a:pt x="9749" y="6390"/>
                    <a:pt x="9710" y="6413"/>
                    <a:pt x="9710" y="6436"/>
                  </a:cubicBezTo>
                  <a:lnTo>
                    <a:pt x="9710" y="6630"/>
                  </a:lnTo>
                  <a:cubicBezTo>
                    <a:pt x="9710" y="6652"/>
                    <a:pt x="9749" y="6675"/>
                    <a:pt x="9808" y="6675"/>
                  </a:cubicBezTo>
                  <a:cubicBezTo>
                    <a:pt x="9846" y="6675"/>
                    <a:pt x="9885" y="6652"/>
                    <a:pt x="9885" y="6630"/>
                  </a:cubicBezTo>
                  <a:lnTo>
                    <a:pt x="9885" y="6436"/>
                  </a:lnTo>
                  <a:cubicBezTo>
                    <a:pt x="9885" y="6413"/>
                    <a:pt x="9846" y="6390"/>
                    <a:pt x="9808" y="6390"/>
                  </a:cubicBezTo>
                  <a:close/>
                  <a:moveTo>
                    <a:pt x="9808" y="6960"/>
                  </a:moveTo>
                  <a:cubicBezTo>
                    <a:pt x="9749" y="6960"/>
                    <a:pt x="9710" y="6983"/>
                    <a:pt x="9710" y="7018"/>
                  </a:cubicBezTo>
                  <a:lnTo>
                    <a:pt x="9710" y="7200"/>
                  </a:lnTo>
                  <a:cubicBezTo>
                    <a:pt x="9710" y="7234"/>
                    <a:pt x="9749" y="7257"/>
                    <a:pt x="9808" y="7257"/>
                  </a:cubicBezTo>
                  <a:cubicBezTo>
                    <a:pt x="9846" y="7257"/>
                    <a:pt x="9885" y="7234"/>
                    <a:pt x="9885" y="7200"/>
                  </a:cubicBezTo>
                  <a:lnTo>
                    <a:pt x="9885" y="7018"/>
                  </a:lnTo>
                  <a:cubicBezTo>
                    <a:pt x="9885" y="6983"/>
                    <a:pt x="9846" y="6960"/>
                    <a:pt x="9808" y="6960"/>
                  </a:cubicBezTo>
                  <a:close/>
                  <a:moveTo>
                    <a:pt x="9808" y="7543"/>
                  </a:moveTo>
                  <a:cubicBezTo>
                    <a:pt x="9749" y="7543"/>
                    <a:pt x="9710" y="7565"/>
                    <a:pt x="9710" y="7588"/>
                  </a:cubicBezTo>
                  <a:lnTo>
                    <a:pt x="9710" y="7782"/>
                  </a:lnTo>
                  <a:cubicBezTo>
                    <a:pt x="9710" y="7805"/>
                    <a:pt x="9749" y="7828"/>
                    <a:pt x="9808" y="7828"/>
                  </a:cubicBezTo>
                  <a:cubicBezTo>
                    <a:pt x="9846" y="7828"/>
                    <a:pt x="9885" y="7805"/>
                    <a:pt x="9885" y="7782"/>
                  </a:cubicBezTo>
                  <a:lnTo>
                    <a:pt x="9885" y="7588"/>
                  </a:lnTo>
                  <a:cubicBezTo>
                    <a:pt x="9885" y="7565"/>
                    <a:pt x="9846" y="7543"/>
                    <a:pt x="9808" y="7543"/>
                  </a:cubicBezTo>
                  <a:close/>
                  <a:moveTo>
                    <a:pt x="9808" y="8113"/>
                  </a:moveTo>
                  <a:cubicBezTo>
                    <a:pt x="9749" y="8113"/>
                    <a:pt x="9710" y="8136"/>
                    <a:pt x="9710" y="8159"/>
                  </a:cubicBezTo>
                  <a:lnTo>
                    <a:pt x="9710" y="8352"/>
                  </a:lnTo>
                  <a:cubicBezTo>
                    <a:pt x="9710" y="8375"/>
                    <a:pt x="9749" y="8398"/>
                    <a:pt x="9808" y="8398"/>
                  </a:cubicBezTo>
                  <a:cubicBezTo>
                    <a:pt x="9846" y="8398"/>
                    <a:pt x="9885" y="8375"/>
                    <a:pt x="9885" y="8352"/>
                  </a:cubicBezTo>
                  <a:lnTo>
                    <a:pt x="9885" y="8159"/>
                  </a:lnTo>
                  <a:cubicBezTo>
                    <a:pt x="9885" y="8136"/>
                    <a:pt x="9846" y="8113"/>
                    <a:pt x="9808" y="8113"/>
                  </a:cubicBezTo>
                  <a:close/>
                  <a:moveTo>
                    <a:pt x="9808" y="8695"/>
                  </a:moveTo>
                  <a:cubicBezTo>
                    <a:pt x="9749" y="8695"/>
                    <a:pt x="9710" y="8706"/>
                    <a:pt x="9710" y="8741"/>
                  </a:cubicBezTo>
                  <a:lnTo>
                    <a:pt x="9710" y="8934"/>
                  </a:lnTo>
                  <a:cubicBezTo>
                    <a:pt x="9710" y="8957"/>
                    <a:pt x="9749" y="8980"/>
                    <a:pt x="9808" y="8980"/>
                  </a:cubicBezTo>
                  <a:cubicBezTo>
                    <a:pt x="9846" y="8980"/>
                    <a:pt x="9885" y="8957"/>
                    <a:pt x="9885" y="8934"/>
                  </a:cubicBezTo>
                  <a:lnTo>
                    <a:pt x="9885" y="8741"/>
                  </a:lnTo>
                  <a:cubicBezTo>
                    <a:pt x="9885" y="8706"/>
                    <a:pt x="9846" y="8695"/>
                    <a:pt x="9808" y="8695"/>
                  </a:cubicBezTo>
                  <a:close/>
                  <a:moveTo>
                    <a:pt x="9808" y="9265"/>
                  </a:moveTo>
                  <a:cubicBezTo>
                    <a:pt x="9749" y="9265"/>
                    <a:pt x="9710" y="9288"/>
                    <a:pt x="9710" y="9311"/>
                  </a:cubicBezTo>
                  <a:lnTo>
                    <a:pt x="9710" y="9505"/>
                  </a:lnTo>
                  <a:cubicBezTo>
                    <a:pt x="9710" y="9528"/>
                    <a:pt x="9749" y="9550"/>
                    <a:pt x="9808" y="9550"/>
                  </a:cubicBezTo>
                  <a:cubicBezTo>
                    <a:pt x="9846" y="9550"/>
                    <a:pt x="9885" y="9528"/>
                    <a:pt x="9885" y="9505"/>
                  </a:cubicBezTo>
                  <a:lnTo>
                    <a:pt x="9885" y="9311"/>
                  </a:lnTo>
                  <a:cubicBezTo>
                    <a:pt x="9885" y="9288"/>
                    <a:pt x="9846" y="9265"/>
                    <a:pt x="9808" y="9265"/>
                  </a:cubicBezTo>
                  <a:close/>
                  <a:moveTo>
                    <a:pt x="9808" y="9836"/>
                  </a:moveTo>
                  <a:cubicBezTo>
                    <a:pt x="9749" y="9836"/>
                    <a:pt x="9710" y="9859"/>
                    <a:pt x="9710" y="9893"/>
                  </a:cubicBezTo>
                  <a:lnTo>
                    <a:pt x="9710" y="10075"/>
                  </a:lnTo>
                  <a:cubicBezTo>
                    <a:pt x="9710" y="10110"/>
                    <a:pt x="9749" y="10132"/>
                    <a:pt x="9808" y="10132"/>
                  </a:cubicBezTo>
                  <a:cubicBezTo>
                    <a:pt x="9846" y="10132"/>
                    <a:pt x="9885" y="10110"/>
                    <a:pt x="9885" y="10075"/>
                  </a:cubicBezTo>
                  <a:lnTo>
                    <a:pt x="9885" y="9893"/>
                  </a:lnTo>
                  <a:cubicBezTo>
                    <a:pt x="9885" y="9859"/>
                    <a:pt x="9846" y="9836"/>
                    <a:pt x="9808" y="9836"/>
                  </a:cubicBezTo>
                  <a:close/>
                  <a:moveTo>
                    <a:pt x="9808" y="10418"/>
                  </a:moveTo>
                  <a:cubicBezTo>
                    <a:pt x="9749" y="10418"/>
                    <a:pt x="9710" y="10440"/>
                    <a:pt x="9710" y="10463"/>
                  </a:cubicBezTo>
                  <a:lnTo>
                    <a:pt x="9710" y="10657"/>
                  </a:lnTo>
                  <a:cubicBezTo>
                    <a:pt x="9710" y="10680"/>
                    <a:pt x="9749" y="10703"/>
                    <a:pt x="9808" y="10703"/>
                  </a:cubicBezTo>
                  <a:cubicBezTo>
                    <a:pt x="9846" y="10703"/>
                    <a:pt x="9885" y="10680"/>
                    <a:pt x="9885" y="10657"/>
                  </a:cubicBezTo>
                  <a:lnTo>
                    <a:pt x="9885" y="10463"/>
                  </a:lnTo>
                  <a:cubicBezTo>
                    <a:pt x="9885" y="10440"/>
                    <a:pt x="9846" y="10418"/>
                    <a:pt x="9808" y="10418"/>
                  </a:cubicBezTo>
                  <a:close/>
                  <a:moveTo>
                    <a:pt x="9808" y="10988"/>
                  </a:moveTo>
                  <a:cubicBezTo>
                    <a:pt x="9749" y="10988"/>
                    <a:pt x="9710" y="11011"/>
                    <a:pt x="9710" y="11034"/>
                  </a:cubicBezTo>
                  <a:lnTo>
                    <a:pt x="9710" y="11228"/>
                  </a:lnTo>
                  <a:cubicBezTo>
                    <a:pt x="9710" y="11262"/>
                    <a:pt x="9749" y="11273"/>
                    <a:pt x="9808" y="11273"/>
                  </a:cubicBezTo>
                  <a:cubicBezTo>
                    <a:pt x="9846" y="11273"/>
                    <a:pt x="9885" y="11262"/>
                    <a:pt x="9885" y="11228"/>
                  </a:cubicBezTo>
                  <a:lnTo>
                    <a:pt x="9885" y="11034"/>
                  </a:lnTo>
                  <a:cubicBezTo>
                    <a:pt x="9885" y="11011"/>
                    <a:pt x="9846" y="10988"/>
                    <a:pt x="9808" y="10988"/>
                  </a:cubicBezTo>
                  <a:close/>
                  <a:moveTo>
                    <a:pt x="9808" y="11570"/>
                  </a:moveTo>
                  <a:cubicBezTo>
                    <a:pt x="9749" y="11570"/>
                    <a:pt x="9710" y="11581"/>
                    <a:pt x="9710" y="11616"/>
                  </a:cubicBezTo>
                  <a:lnTo>
                    <a:pt x="9710" y="11810"/>
                  </a:lnTo>
                  <a:cubicBezTo>
                    <a:pt x="9710" y="11833"/>
                    <a:pt x="9749" y="11855"/>
                    <a:pt x="9808" y="11855"/>
                  </a:cubicBezTo>
                  <a:cubicBezTo>
                    <a:pt x="9846" y="11855"/>
                    <a:pt x="9885" y="11833"/>
                    <a:pt x="9885" y="11810"/>
                  </a:cubicBezTo>
                  <a:lnTo>
                    <a:pt x="9885" y="11616"/>
                  </a:lnTo>
                  <a:cubicBezTo>
                    <a:pt x="9885" y="11581"/>
                    <a:pt x="9846" y="11570"/>
                    <a:pt x="9808" y="11570"/>
                  </a:cubicBezTo>
                  <a:close/>
                  <a:moveTo>
                    <a:pt x="9808" y="12141"/>
                  </a:moveTo>
                  <a:cubicBezTo>
                    <a:pt x="9749" y="12141"/>
                    <a:pt x="9710" y="12163"/>
                    <a:pt x="9710" y="12186"/>
                  </a:cubicBezTo>
                  <a:lnTo>
                    <a:pt x="9710" y="12380"/>
                  </a:lnTo>
                  <a:cubicBezTo>
                    <a:pt x="9710" y="12403"/>
                    <a:pt x="9749" y="12426"/>
                    <a:pt x="9808" y="12426"/>
                  </a:cubicBezTo>
                  <a:cubicBezTo>
                    <a:pt x="9846" y="12426"/>
                    <a:pt x="9885" y="12403"/>
                    <a:pt x="9885" y="12380"/>
                  </a:cubicBezTo>
                  <a:lnTo>
                    <a:pt x="9885" y="12186"/>
                  </a:lnTo>
                  <a:cubicBezTo>
                    <a:pt x="9885" y="12163"/>
                    <a:pt x="9846" y="12141"/>
                    <a:pt x="9808" y="12141"/>
                  </a:cubicBezTo>
                  <a:close/>
                  <a:moveTo>
                    <a:pt x="9808" y="12711"/>
                  </a:moveTo>
                  <a:cubicBezTo>
                    <a:pt x="9749" y="12711"/>
                    <a:pt x="9710" y="12734"/>
                    <a:pt x="9710" y="12768"/>
                  </a:cubicBezTo>
                  <a:lnTo>
                    <a:pt x="9710" y="12951"/>
                  </a:lnTo>
                  <a:cubicBezTo>
                    <a:pt x="9710" y="12985"/>
                    <a:pt x="9749" y="13008"/>
                    <a:pt x="9808" y="13008"/>
                  </a:cubicBezTo>
                  <a:cubicBezTo>
                    <a:pt x="9846" y="13008"/>
                    <a:pt x="9885" y="12985"/>
                    <a:pt x="9885" y="12951"/>
                  </a:cubicBezTo>
                  <a:lnTo>
                    <a:pt x="9885" y="12768"/>
                  </a:lnTo>
                  <a:cubicBezTo>
                    <a:pt x="9885" y="12734"/>
                    <a:pt x="9846" y="12711"/>
                    <a:pt x="9808" y="12711"/>
                  </a:cubicBezTo>
                  <a:close/>
                  <a:moveTo>
                    <a:pt x="9808" y="13293"/>
                  </a:moveTo>
                  <a:cubicBezTo>
                    <a:pt x="9749" y="13293"/>
                    <a:pt x="9710" y="13316"/>
                    <a:pt x="9710" y="13339"/>
                  </a:cubicBezTo>
                  <a:lnTo>
                    <a:pt x="9710" y="13533"/>
                  </a:lnTo>
                  <a:cubicBezTo>
                    <a:pt x="9710" y="13556"/>
                    <a:pt x="9749" y="13578"/>
                    <a:pt x="9808" y="13578"/>
                  </a:cubicBezTo>
                  <a:cubicBezTo>
                    <a:pt x="9846" y="13578"/>
                    <a:pt x="9885" y="13556"/>
                    <a:pt x="9885" y="13533"/>
                  </a:cubicBezTo>
                  <a:lnTo>
                    <a:pt x="9885" y="13339"/>
                  </a:lnTo>
                  <a:cubicBezTo>
                    <a:pt x="9885" y="13316"/>
                    <a:pt x="9846" y="13293"/>
                    <a:pt x="9808" y="13293"/>
                  </a:cubicBezTo>
                  <a:close/>
                  <a:moveTo>
                    <a:pt x="9808" y="13864"/>
                  </a:moveTo>
                  <a:cubicBezTo>
                    <a:pt x="9749" y="13864"/>
                    <a:pt x="9710" y="13887"/>
                    <a:pt x="9710" y="13921"/>
                  </a:cubicBezTo>
                  <a:lnTo>
                    <a:pt x="9710" y="14103"/>
                  </a:lnTo>
                  <a:cubicBezTo>
                    <a:pt x="9710" y="14137"/>
                    <a:pt x="9749" y="14161"/>
                    <a:pt x="9808" y="14161"/>
                  </a:cubicBezTo>
                  <a:cubicBezTo>
                    <a:pt x="9846" y="14161"/>
                    <a:pt x="9885" y="14137"/>
                    <a:pt x="9885" y="14103"/>
                  </a:cubicBezTo>
                  <a:lnTo>
                    <a:pt x="9885" y="13921"/>
                  </a:lnTo>
                  <a:cubicBezTo>
                    <a:pt x="9885" y="13887"/>
                    <a:pt x="9846" y="13864"/>
                    <a:pt x="9808" y="13864"/>
                  </a:cubicBezTo>
                  <a:close/>
                  <a:moveTo>
                    <a:pt x="9808" y="14446"/>
                  </a:moveTo>
                  <a:cubicBezTo>
                    <a:pt x="9749" y="14446"/>
                    <a:pt x="9710" y="14469"/>
                    <a:pt x="9710" y="14491"/>
                  </a:cubicBezTo>
                  <a:lnTo>
                    <a:pt x="9710" y="14685"/>
                  </a:lnTo>
                  <a:cubicBezTo>
                    <a:pt x="9710" y="14708"/>
                    <a:pt x="9749" y="14731"/>
                    <a:pt x="9808" y="14731"/>
                  </a:cubicBezTo>
                  <a:cubicBezTo>
                    <a:pt x="9846" y="14731"/>
                    <a:pt x="9885" y="14708"/>
                    <a:pt x="9885" y="14685"/>
                  </a:cubicBezTo>
                  <a:lnTo>
                    <a:pt x="9885" y="14491"/>
                  </a:lnTo>
                  <a:cubicBezTo>
                    <a:pt x="9885" y="14469"/>
                    <a:pt x="9846" y="14446"/>
                    <a:pt x="9808" y="14446"/>
                  </a:cubicBezTo>
                  <a:close/>
                  <a:moveTo>
                    <a:pt x="9808" y="15016"/>
                  </a:moveTo>
                  <a:cubicBezTo>
                    <a:pt x="9749" y="15016"/>
                    <a:pt x="9710" y="15039"/>
                    <a:pt x="9710" y="15062"/>
                  </a:cubicBezTo>
                  <a:lnTo>
                    <a:pt x="9710" y="15256"/>
                  </a:lnTo>
                  <a:cubicBezTo>
                    <a:pt x="9710" y="15279"/>
                    <a:pt x="9749" y="15301"/>
                    <a:pt x="9808" y="15301"/>
                  </a:cubicBezTo>
                  <a:cubicBezTo>
                    <a:pt x="9846" y="15301"/>
                    <a:pt x="9885" y="15279"/>
                    <a:pt x="9885" y="15256"/>
                  </a:cubicBezTo>
                  <a:lnTo>
                    <a:pt x="9885" y="15062"/>
                  </a:lnTo>
                  <a:cubicBezTo>
                    <a:pt x="9885" y="15039"/>
                    <a:pt x="9846" y="15016"/>
                    <a:pt x="9808" y="15016"/>
                  </a:cubicBezTo>
                  <a:close/>
                  <a:moveTo>
                    <a:pt x="9808" y="15598"/>
                  </a:moveTo>
                  <a:cubicBezTo>
                    <a:pt x="9749" y="15598"/>
                    <a:pt x="9710" y="15610"/>
                    <a:pt x="9710" y="15644"/>
                  </a:cubicBezTo>
                  <a:lnTo>
                    <a:pt x="9710" y="15838"/>
                  </a:lnTo>
                  <a:cubicBezTo>
                    <a:pt x="9710" y="15860"/>
                    <a:pt x="9749" y="15883"/>
                    <a:pt x="9808" y="15883"/>
                  </a:cubicBezTo>
                  <a:cubicBezTo>
                    <a:pt x="9846" y="15883"/>
                    <a:pt x="9885" y="15860"/>
                    <a:pt x="9885" y="15838"/>
                  </a:cubicBezTo>
                  <a:lnTo>
                    <a:pt x="9885" y="15644"/>
                  </a:lnTo>
                  <a:cubicBezTo>
                    <a:pt x="9885" y="15610"/>
                    <a:pt x="9846" y="15598"/>
                    <a:pt x="9808" y="15598"/>
                  </a:cubicBezTo>
                  <a:close/>
                  <a:moveTo>
                    <a:pt x="9808" y="16168"/>
                  </a:moveTo>
                  <a:cubicBezTo>
                    <a:pt x="9749" y="16168"/>
                    <a:pt x="9710" y="16192"/>
                    <a:pt x="9710" y="16214"/>
                  </a:cubicBezTo>
                  <a:lnTo>
                    <a:pt x="9710" y="16408"/>
                  </a:lnTo>
                  <a:cubicBezTo>
                    <a:pt x="9710" y="16431"/>
                    <a:pt x="9749" y="16454"/>
                    <a:pt x="9808" y="16454"/>
                  </a:cubicBezTo>
                  <a:cubicBezTo>
                    <a:pt x="9846" y="16454"/>
                    <a:pt x="9885" y="16431"/>
                    <a:pt x="9885" y="16408"/>
                  </a:cubicBezTo>
                  <a:lnTo>
                    <a:pt x="9885" y="16214"/>
                  </a:lnTo>
                  <a:cubicBezTo>
                    <a:pt x="9885" y="16192"/>
                    <a:pt x="9846" y="16168"/>
                    <a:pt x="9808" y="16168"/>
                  </a:cubicBezTo>
                  <a:close/>
                  <a:moveTo>
                    <a:pt x="9808" y="16739"/>
                  </a:moveTo>
                  <a:cubicBezTo>
                    <a:pt x="9749" y="16739"/>
                    <a:pt x="9710" y="16762"/>
                    <a:pt x="9710" y="16796"/>
                  </a:cubicBezTo>
                  <a:lnTo>
                    <a:pt x="9710" y="16979"/>
                  </a:lnTo>
                  <a:cubicBezTo>
                    <a:pt x="9710" y="17013"/>
                    <a:pt x="9749" y="17024"/>
                    <a:pt x="9808" y="17024"/>
                  </a:cubicBezTo>
                  <a:cubicBezTo>
                    <a:pt x="9846" y="17024"/>
                    <a:pt x="9885" y="17013"/>
                    <a:pt x="9885" y="16979"/>
                  </a:cubicBezTo>
                  <a:lnTo>
                    <a:pt x="9885" y="16796"/>
                  </a:lnTo>
                  <a:cubicBezTo>
                    <a:pt x="9885" y="16762"/>
                    <a:pt x="9846" y="16739"/>
                    <a:pt x="9808" y="16739"/>
                  </a:cubicBezTo>
                  <a:close/>
                  <a:moveTo>
                    <a:pt x="9808" y="17321"/>
                  </a:moveTo>
                  <a:cubicBezTo>
                    <a:pt x="9749" y="17321"/>
                    <a:pt x="9710" y="17344"/>
                    <a:pt x="9710" y="17367"/>
                  </a:cubicBezTo>
                  <a:lnTo>
                    <a:pt x="9710" y="17561"/>
                  </a:lnTo>
                  <a:cubicBezTo>
                    <a:pt x="9710" y="17583"/>
                    <a:pt x="9749" y="17606"/>
                    <a:pt x="9808" y="17606"/>
                  </a:cubicBezTo>
                  <a:cubicBezTo>
                    <a:pt x="9846" y="17606"/>
                    <a:pt x="9885" y="17583"/>
                    <a:pt x="9885" y="17561"/>
                  </a:cubicBezTo>
                  <a:lnTo>
                    <a:pt x="9885" y="17367"/>
                  </a:lnTo>
                  <a:cubicBezTo>
                    <a:pt x="9885" y="17344"/>
                    <a:pt x="9846" y="17321"/>
                    <a:pt x="9808" y="17321"/>
                  </a:cubicBezTo>
                  <a:close/>
                  <a:moveTo>
                    <a:pt x="9808" y="17891"/>
                  </a:moveTo>
                  <a:cubicBezTo>
                    <a:pt x="9749" y="17891"/>
                    <a:pt x="9710" y="17914"/>
                    <a:pt x="9710" y="17937"/>
                  </a:cubicBezTo>
                  <a:lnTo>
                    <a:pt x="9710" y="18131"/>
                  </a:lnTo>
                  <a:cubicBezTo>
                    <a:pt x="9710" y="18165"/>
                    <a:pt x="9749" y="18177"/>
                    <a:pt x="9808" y="18177"/>
                  </a:cubicBezTo>
                  <a:cubicBezTo>
                    <a:pt x="9846" y="18177"/>
                    <a:pt x="9885" y="18165"/>
                    <a:pt x="9885" y="18131"/>
                  </a:cubicBezTo>
                  <a:lnTo>
                    <a:pt x="9885" y="17937"/>
                  </a:lnTo>
                  <a:cubicBezTo>
                    <a:pt x="9885" y="17914"/>
                    <a:pt x="9846" y="17891"/>
                    <a:pt x="9808" y="17891"/>
                  </a:cubicBezTo>
                  <a:close/>
                  <a:moveTo>
                    <a:pt x="9808" y="18473"/>
                  </a:moveTo>
                  <a:cubicBezTo>
                    <a:pt x="9749" y="18473"/>
                    <a:pt x="9710" y="18485"/>
                    <a:pt x="9710" y="18519"/>
                  </a:cubicBezTo>
                  <a:lnTo>
                    <a:pt x="9710" y="18713"/>
                  </a:lnTo>
                  <a:cubicBezTo>
                    <a:pt x="9710" y="18736"/>
                    <a:pt x="9749" y="18759"/>
                    <a:pt x="9808" y="18759"/>
                  </a:cubicBezTo>
                  <a:cubicBezTo>
                    <a:pt x="9846" y="18759"/>
                    <a:pt x="9885" y="18736"/>
                    <a:pt x="9885" y="18713"/>
                  </a:cubicBezTo>
                  <a:lnTo>
                    <a:pt x="9885" y="18519"/>
                  </a:lnTo>
                  <a:cubicBezTo>
                    <a:pt x="9885" y="18485"/>
                    <a:pt x="9846" y="18473"/>
                    <a:pt x="9808" y="18473"/>
                  </a:cubicBezTo>
                  <a:close/>
                  <a:moveTo>
                    <a:pt x="9808" y="19044"/>
                  </a:moveTo>
                  <a:cubicBezTo>
                    <a:pt x="9749" y="19044"/>
                    <a:pt x="9710" y="19067"/>
                    <a:pt x="9710" y="19090"/>
                  </a:cubicBezTo>
                  <a:lnTo>
                    <a:pt x="9710" y="19284"/>
                  </a:lnTo>
                  <a:cubicBezTo>
                    <a:pt x="9710" y="19306"/>
                    <a:pt x="9749" y="19329"/>
                    <a:pt x="9808" y="19329"/>
                  </a:cubicBezTo>
                  <a:cubicBezTo>
                    <a:pt x="9846" y="19329"/>
                    <a:pt x="9885" y="19306"/>
                    <a:pt x="9885" y="19284"/>
                  </a:cubicBezTo>
                  <a:lnTo>
                    <a:pt x="9885" y="19090"/>
                  </a:lnTo>
                  <a:cubicBezTo>
                    <a:pt x="9885" y="19067"/>
                    <a:pt x="9846" y="19044"/>
                    <a:pt x="9808" y="19044"/>
                  </a:cubicBezTo>
                  <a:close/>
                  <a:moveTo>
                    <a:pt x="9808" y="19614"/>
                  </a:moveTo>
                  <a:cubicBezTo>
                    <a:pt x="9749" y="19614"/>
                    <a:pt x="9710" y="19637"/>
                    <a:pt x="9710" y="19672"/>
                  </a:cubicBezTo>
                  <a:lnTo>
                    <a:pt x="9710" y="19854"/>
                  </a:lnTo>
                  <a:cubicBezTo>
                    <a:pt x="9710" y="19888"/>
                    <a:pt x="9749" y="19911"/>
                    <a:pt x="9808" y="19911"/>
                  </a:cubicBezTo>
                  <a:cubicBezTo>
                    <a:pt x="9846" y="19911"/>
                    <a:pt x="9885" y="19888"/>
                    <a:pt x="9885" y="19854"/>
                  </a:cubicBezTo>
                  <a:lnTo>
                    <a:pt x="9885" y="19672"/>
                  </a:lnTo>
                  <a:cubicBezTo>
                    <a:pt x="9885" y="19637"/>
                    <a:pt x="9846" y="19614"/>
                    <a:pt x="9808" y="19614"/>
                  </a:cubicBezTo>
                  <a:close/>
                  <a:moveTo>
                    <a:pt x="9808" y="20196"/>
                  </a:moveTo>
                  <a:cubicBezTo>
                    <a:pt x="9749" y="20196"/>
                    <a:pt x="9710" y="20219"/>
                    <a:pt x="9710" y="20242"/>
                  </a:cubicBezTo>
                  <a:lnTo>
                    <a:pt x="9710" y="20436"/>
                  </a:lnTo>
                  <a:cubicBezTo>
                    <a:pt x="9710" y="20459"/>
                    <a:pt x="9749" y="20482"/>
                    <a:pt x="9808" y="20482"/>
                  </a:cubicBezTo>
                  <a:cubicBezTo>
                    <a:pt x="9846" y="20482"/>
                    <a:pt x="9885" y="20459"/>
                    <a:pt x="9885" y="20436"/>
                  </a:cubicBezTo>
                  <a:lnTo>
                    <a:pt x="9885" y="20242"/>
                  </a:lnTo>
                  <a:cubicBezTo>
                    <a:pt x="9885" y="20219"/>
                    <a:pt x="9846" y="20196"/>
                    <a:pt x="9808" y="20196"/>
                  </a:cubicBezTo>
                  <a:close/>
                  <a:moveTo>
                    <a:pt x="9808" y="20767"/>
                  </a:moveTo>
                  <a:cubicBezTo>
                    <a:pt x="9749" y="20767"/>
                    <a:pt x="9710" y="20790"/>
                    <a:pt x="9710" y="20824"/>
                  </a:cubicBezTo>
                  <a:lnTo>
                    <a:pt x="9710" y="21007"/>
                  </a:lnTo>
                  <a:cubicBezTo>
                    <a:pt x="9710" y="21041"/>
                    <a:pt x="9749" y="21064"/>
                    <a:pt x="9808" y="21064"/>
                  </a:cubicBezTo>
                  <a:cubicBezTo>
                    <a:pt x="9846" y="21064"/>
                    <a:pt x="9885" y="21041"/>
                    <a:pt x="9885" y="21007"/>
                  </a:cubicBezTo>
                  <a:lnTo>
                    <a:pt x="9885" y="20824"/>
                  </a:lnTo>
                  <a:cubicBezTo>
                    <a:pt x="9885" y="20790"/>
                    <a:pt x="9846" y="20767"/>
                    <a:pt x="9808" y="20767"/>
                  </a:cubicBezTo>
                  <a:close/>
                  <a:moveTo>
                    <a:pt x="9808" y="21349"/>
                  </a:moveTo>
                  <a:cubicBezTo>
                    <a:pt x="9749" y="21349"/>
                    <a:pt x="9710" y="21360"/>
                    <a:pt x="9710" y="21395"/>
                  </a:cubicBezTo>
                  <a:lnTo>
                    <a:pt x="9710" y="21554"/>
                  </a:lnTo>
                  <a:cubicBezTo>
                    <a:pt x="9710" y="21577"/>
                    <a:pt x="9749" y="21600"/>
                    <a:pt x="9808" y="21600"/>
                  </a:cubicBezTo>
                  <a:lnTo>
                    <a:pt x="9846" y="21600"/>
                  </a:lnTo>
                  <a:cubicBezTo>
                    <a:pt x="9905" y="21600"/>
                    <a:pt x="9943" y="21577"/>
                    <a:pt x="9943" y="21554"/>
                  </a:cubicBezTo>
                  <a:cubicBezTo>
                    <a:pt x="9943" y="21532"/>
                    <a:pt x="9924" y="21520"/>
                    <a:pt x="9885" y="21508"/>
                  </a:cubicBezTo>
                  <a:lnTo>
                    <a:pt x="9885" y="21395"/>
                  </a:lnTo>
                  <a:cubicBezTo>
                    <a:pt x="9885" y="21360"/>
                    <a:pt x="9846" y="21349"/>
                    <a:pt x="9808" y="21349"/>
                  </a:cubicBezTo>
                  <a:close/>
                  <a:moveTo>
                    <a:pt x="10508" y="21508"/>
                  </a:moveTo>
                  <a:cubicBezTo>
                    <a:pt x="10469" y="21508"/>
                    <a:pt x="10430" y="21532"/>
                    <a:pt x="10430" y="21554"/>
                  </a:cubicBezTo>
                  <a:cubicBezTo>
                    <a:pt x="10430" y="21577"/>
                    <a:pt x="10469" y="21600"/>
                    <a:pt x="10508" y="21600"/>
                  </a:cubicBezTo>
                  <a:lnTo>
                    <a:pt x="10839" y="21600"/>
                  </a:lnTo>
                  <a:cubicBezTo>
                    <a:pt x="10878" y="21600"/>
                    <a:pt x="10917" y="21577"/>
                    <a:pt x="10917" y="21554"/>
                  </a:cubicBezTo>
                  <a:cubicBezTo>
                    <a:pt x="10917" y="21532"/>
                    <a:pt x="10878" y="21508"/>
                    <a:pt x="10839" y="21508"/>
                  </a:cubicBezTo>
                  <a:close/>
                  <a:moveTo>
                    <a:pt x="11481" y="21508"/>
                  </a:moveTo>
                  <a:cubicBezTo>
                    <a:pt x="11442" y="21508"/>
                    <a:pt x="11403" y="21532"/>
                    <a:pt x="11403" y="21554"/>
                  </a:cubicBezTo>
                  <a:cubicBezTo>
                    <a:pt x="11403" y="21577"/>
                    <a:pt x="11442" y="21600"/>
                    <a:pt x="11481" y="21600"/>
                  </a:cubicBezTo>
                  <a:lnTo>
                    <a:pt x="11812" y="21600"/>
                  </a:lnTo>
                  <a:cubicBezTo>
                    <a:pt x="11870" y="21600"/>
                    <a:pt x="11909" y="21577"/>
                    <a:pt x="11909" y="21554"/>
                  </a:cubicBezTo>
                  <a:cubicBezTo>
                    <a:pt x="11909" y="21532"/>
                    <a:pt x="11870" y="21508"/>
                    <a:pt x="11812" y="21508"/>
                  </a:cubicBezTo>
                  <a:close/>
                  <a:moveTo>
                    <a:pt x="12473" y="21508"/>
                  </a:moveTo>
                  <a:cubicBezTo>
                    <a:pt x="12415" y="21508"/>
                    <a:pt x="12396" y="21532"/>
                    <a:pt x="12396" y="21554"/>
                  </a:cubicBezTo>
                  <a:cubicBezTo>
                    <a:pt x="12396" y="21577"/>
                    <a:pt x="12415" y="21600"/>
                    <a:pt x="12473" y="21600"/>
                  </a:cubicBezTo>
                  <a:lnTo>
                    <a:pt x="12804" y="21600"/>
                  </a:lnTo>
                  <a:cubicBezTo>
                    <a:pt x="12843" y="21600"/>
                    <a:pt x="12882" y="21577"/>
                    <a:pt x="12882" y="21554"/>
                  </a:cubicBezTo>
                  <a:cubicBezTo>
                    <a:pt x="12882" y="21532"/>
                    <a:pt x="12843" y="21508"/>
                    <a:pt x="12804" y="21508"/>
                  </a:cubicBezTo>
                  <a:close/>
                  <a:moveTo>
                    <a:pt x="13447" y="21508"/>
                  </a:moveTo>
                  <a:cubicBezTo>
                    <a:pt x="13408" y="21508"/>
                    <a:pt x="13369" y="21532"/>
                    <a:pt x="13369" y="21554"/>
                  </a:cubicBezTo>
                  <a:cubicBezTo>
                    <a:pt x="13369" y="21577"/>
                    <a:pt x="13408" y="21600"/>
                    <a:pt x="13447" y="21600"/>
                  </a:cubicBezTo>
                  <a:lnTo>
                    <a:pt x="13777" y="21600"/>
                  </a:lnTo>
                  <a:cubicBezTo>
                    <a:pt x="13816" y="21600"/>
                    <a:pt x="13855" y="21577"/>
                    <a:pt x="13855" y="21554"/>
                  </a:cubicBezTo>
                  <a:cubicBezTo>
                    <a:pt x="13855" y="21532"/>
                    <a:pt x="13836" y="21508"/>
                    <a:pt x="13777" y="21508"/>
                  </a:cubicBezTo>
                  <a:close/>
                  <a:moveTo>
                    <a:pt x="14439" y="21508"/>
                  </a:moveTo>
                  <a:cubicBezTo>
                    <a:pt x="14381" y="21508"/>
                    <a:pt x="14361" y="21532"/>
                    <a:pt x="14361" y="21554"/>
                  </a:cubicBezTo>
                  <a:cubicBezTo>
                    <a:pt x="14361" y="21577"/>
                    <a:pt x="14381" y="21600"/>
                    <a:pt x="14439" y="21600"/>
                  </a:cubicBezTo>
                  <a:lnTo>
                    <a:pt x="14770" y="21600"/>
                  </a:lnTo>
                  <a:cubicBezTo>
                    <a:pt x="14809" y="21600"/>
                    <a:pt x="14848" y="21577"/>
                    <a:pt x="14848" y="21554"/>
                  </a:cubicBezTo>
                  <a:cubicBezTo>
                    <a:pt x="14848" y="21532"/>
                    <a:pt x="14809" y="21508"/>
                    <a:pt x="14770" y="21508"/>
                  </a:cubicBezTo>
                  <a:close/>
                  <a:moveTo>
                    <a:pt x="15412" y="21508"/>
                  </a:moveTo>
                  <a:cubicBezTo>
                    <a:pt x="15373" y="21508"/>
                    <a:pt x="15334" y="21532"/>
                    <a:pt x="15334" y="21554"/>
                  </a:cubicBezTo>
                  <a:cubicBezTo>
                    <a:pt x="15334" y="21577"/>
                    <a:pt x="15373" y="21600"/>
                    <a:pt x="15412" y="21600"/>
                  </a:cubicBezTo>
                  <a:lnTo>
                    <a:pt x="15743" y="21600"/>
                  </a:lnTo>
                  <a:cubicBezTo>
                    <a:pt x="15782" y="21600"/>
                    <a:pt x="15820" y="21577"/>
                    <a:pt x="15820" y="21554"/>
                  </a:cubicBezTo>
                  <a:cubicBezTo>
                    <a:pt x="15820" y="21532"/>
                    <a:pt x="15782" y="21508"/>
                    <a:pt x="15743" y="21508"/>
                  </a:cubicBezTo>
                  <a:close/>
                  <a:moveTo>
                    <a:pt x="16405" y="21508"/>
                  </a:moveTo>
                  <a:cubicBezTo>
                    <a:pt x="16346" y="21508"/>
                    <a:pt x="16307" y="21532"/>
                    <a:pt x="16307" y="21554"/>
                  </a:cubicBezTo>
                  <a:cubicBezTo>
                    <a:pt x="16307" y="21577"/>
                    <a:pt x="16346" y="21600"/>
                    <a:pt x="16405" y="21600"/>
                  </a:cubicBezTo>
                  <a:lnTo>
                    <a:pt x="16716" y="21600"/>
                  </a:lnTo>
                  <a:cubicBezTo>
                    <a:pt x="16774" y="21600"/>
                    <a:pt x="16813" y="21577"/>
                    <a:pt x="16813" y="21554"/>
                  </a:cubicBezTo>
                  <a:cubicBezTo>
                    <a:pt x="16813" y="21532"/>
                    <a:pt x="16774" y="21508"/>
                    <a:pt x="16716" y="21508"/>
                  </a:cubicBezTo>
                  <a:close/>
                  <a:moveTo>
                    <a:pt x="17377" y="21508"/>
                  </a:moveTo>
                  <a:cubicBezTo>
                    <a:pt x="17339" y="21508"/>
                    <a:pt x="17299" y="21532"/>
                    <a:pt x="17299" y="21554"/>
                  </a:cubicBezTo>
                  <a:cubicBezTo>
                    <a:pt x="17299" y="21577"/>
                    <a:pt x="17339" y="21600"/>
                    <a:pt x="17377" y="21600"/>
                  </a:cubicBezTo>
                  <a:lnTo>
                    <a:pt x="17708" y="21600"/>
                  </a:lnTo>
                  <a:cubicBezTo>
                    <a:pt x="17747" y="21600"/>
                    <a:pt x="17786" y="21577"/>
                    <a:pt x="17786" y="21554"/>
                  </a:cubicBezTo>
                  <a:cubicBezTo>
                    <a:pt x="17786" y="21532"/>
                    <a:pt x="17747" y="21508"/>
                    <a:pt x="17708" y="21508"/>
                  </a:cubicBezTo>
                  <a:close/>
                  <a:moveTo>
                    <a:pt x="18350" y="21508"/>
                  </a:moveTo>
                  <a:cubicBezTo>
                    <a:pt x="18311" y="21508"/>
                    <a:pt x="18273" y="21532"/>
                    <a:pt x="18273" y="21554"/>
                  </a:cubicBezTo>
                  <a:cubicBezTo>
                    <a:pt x="18273" y="21577"/>
                    <a:pt x="18311" y="21600"/>
                    <a:pt x="18350" y="21600"/>
                  </a:cubicBezTo>
                  <a:lnTo>
                    <a:pt x="18681" y="21600"/>
                  </a:lnTo>
                  <a:cubicBezTo>
                    <a:pt x="18740" y="21600"/>
                    <a:pt x="18759" y="21577"/>
                    <a:pt x="18759" y="21554"/>
                  </a:cubicBezTo>
                  <a:cubicBezTo>
                    <a:pt x="18759" y="21532"/>
                    <a:pt x="18740" y="21508"/>
                    <a:pt x="18681" y="21508"/>
                  </a:cubicBezTo>
                  <a:close/>
                  <a:moveTo>
                    <a:pt x="19343" y="21508"/>
                  </a:moveTo>
                  <a:cubicBezTo>
                    <a:pt x="19304" y="21508"/>
                    <a:pt x="19265" y="21532"/>
                    <a:pt x="19265" y="21554"/>
                  </a:cubicBezTo>
                  <a:cubicBezTo>
                    <a:pt x="19265" y="21577"/>
                    <a:pt x="19304" y="21600"/>
                    <a:pt x="19343" y="21600"/>
                  </a:cubicBezTo>
                  <a:lnTo>
                    <a:pt x="19674" y="21600"/>
                  </a:lnTo>
                  <a:cubicBezTo>
                    <a:pt x="19712" y="21600"/>
                    <a:pt x="19752" y="21577"/>
                    <a:pt x="19752" y="21554"/>
                  </a:cubicBezTo>
                  <a:cubicBezTo>
                    <a:pt x="19752" y="21532"/>
                    <a:pt x="19712" y="21508"/>
                    <a:pt x="19674" y="21508"/>
                  </a:cubicBezTo>
                  <a:close/>
                  <a:moveTo>
                    <a:pt x="20316" y="21508"/>
                  </a:moveTo>
                  <a:cubicBezTo>
                    <a:pt x="20277" y="21508"/>
                    <a:pt x="20238" y="21532"/>
                    <a:pt x="20238" y="21554"/>
                  </a:cubicBezTo>
                  <a:cubicBezTo>
                    <a:pt x="20238" y="21577"/>
                    <a:pt x="20277" y="21600"/>
                    <a:pt x="20316" y="21600"/>
                  </a:cubicBezTo>
                  <a:lnTo>
                    <a:pt x="20646" y="21600"/>
                  </a:lnTo>
                  <a:cubicBezTo>
                    <a:pt x="20686" y="21600"/>
                    <a:pt x="20724" y="21577"/>
                    <a:pt x="20724" y="21554"/>
                  </a:cubicBezTo>
                  <a:cubicBezTo>
                    <a:pt x="20724" y="21532"/>
                    <a:pt x="20686" y="21508"/>
                    <a:pt x="20646" y="21508"/>
                  </a:cubicBezTo>
                  <a:close/>
                  <a:moveTo>
                    <a:pt x="21308" y="21508"/>
                  </a:moveTo>
                  <a:cubicBezTo>
                    <a:pt x="21250" y="21508"/>
                    <a:pt x="21211" y="21532"/>
                    <a:pt x="21211" y="21554"/>
                  </a:cubicBezTo>
                  <a:cubicBezTo>
                    <a:pt x="21211" y="21577"/>
                    <a:pt x="21250" y="21600"/>
                    <a:pt x="21308" y="21600"/>
                  </a:cubicBezTo>
                  <a:lnTo>
                    <a:pt x="21503" y="21600"/>
                  </a:lnTo>
                  <a:cubicBezTo>
                    <a:pt x="21561" y="21600"/>
                    <a:pt x="21600" y="21577"/>
                    <a:pt x="21600" y="21554"/>
                  </a:cubicBezTo>
                  <a:cubicBezTo>
                    <a:pt x="21600" y="21532"/>
                    <a:pt x="21561" y="21508"/>
                    <a:pt x="21503" y="21508"/>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0"/>
            <p:cNvSpPr/>
            <p:nvPr/>
          </p:nvSpPr>
          <p:spPr>
            <a:xfrm>
              <a:off x="1482624" y="2296362"/>
              <a:ext cx="473921" cy="865221"/>
            </a:xfrm>
            <a:custGeom>
              <a:avLst/>
              <a:gdLst/>
              <a:ahLst/>
              <a:cxnLst/>
              <a:rect l="l" t="t" r="r" b="b"/>
              <a:pathLst>
                <a:path w="21600" h="21600" extrusionOk="0">
                  <a:moveTo>
                    <a:pt x="4196" y="0"/>
                  </a:moveTo>
                  <a:cubicBezTo>
                    <a:pt x="1908" y="0"/>
                    <a:pt x="0" y="1019"/>
                    <a:pt x="0" y="2247"/>
                  </a:cubicBezTo>
                  <a:lnTo>
                    <a:pt x="0" y="19353"/>
                  </a:lnTo>
                  <a:cubicBezTo>
                    <a:pt x="0" y="20581"/>
                    <a:pt x="1908" y="21600"/>
                    <a:pt x="4150" y="21600"/>
                  </a:cubicBezTo>
                  <a:lnTo>
                    <a:pt x="17452" y="21574"/>
                  </a:lnTo>
                  <a:cubicBezTo>
                    <a:pt x="19741" y="21574"/>
                    <a:pt x="21600" y="20581"/>
                    <a:pt x="21600" y="19327"/>
                  </a:cubicBezTo>
                  <a:lnTo>
                    <a:pt x="21600" y="2247"/>
                  </a:lnTo>
                  <a:cubicBezTo>
                    <a:pt x="21600" y="1019"/>
                    <a:pt x="19789" y="0"/>
                    <a:pt x="175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0"/>
            <p:cNvSpPr/>
            <p:nvPr/>
          </p:nvSpPr>
          <p:spPr>
            <a:xfrm>
              <a:off x="1463794" y="2312053"/>
              <a:ext cx="468722" cy="855807"/>
            </a:xfrm>
            <a:custGeom>
              <a:avLst/>
              <a:gdLst/>
              <a:ahLst/>
              <a:cxnLst/>
              <a:rect l="l" t="t" r="r" b="b"/>
              <a:pathLst>
                <a:path w="21552" h="21600" extrusionOk="0">
                  <a:moveTo>
                    <a:pt x="4186" y="0"/>
                  </a:moveTo>
                  <a:cubicBezTo>
                    <a:pt x="1925" y="0"/>
                    <a:pt x="0" y="1031"/>
                    <a:pt x="0" y="2271"/>
                  </a:cubicBezTo>
                  <a:lnTo>
                    <a:pt x="0" y="19355"/>
                  </a:lnTo>
                  <a:cubicBezTo>
                    <a:pt x="0" y="20569"/>
                    <a:pt x="1876" y="21600"/>
                    <a:pt x="4138" y="21600"/>
                  </a:cubicBezTo>
                  <a:lnTo>
                    <a:pt x="17462" y="21573"/>
                  </a:lnTo>
                  <a:cubicBezTo>
                    <a:pt x="19724" y="21573"/>
                    <a:pt x="21551" y="20569"/>
                    <a:pt x="21551" y="19329"/>
                  </a:cubicBezTo>
                  <a:lnTo>
                    <a:pt x="21551" y="2271"/>
                  </a:lnTo>
                  <a:cubicBezTo>
                    <a:pt x="21600" y="1004"/>
                    <a:pt x="19724" y="0"/>
                    <a:pt x="17462"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0"/>
            <p:cNvSpPr/>
            <p:nvPr/>
          </p:nvSpPr>
          <p:spPr>
            <a:xfrm>
              <a:off x="1643735" y="2365438"/>
              <a:ext cx="110900" cy="27189"/>
            </a:xfrm>
            <a:custGeom>
              <a:avLst/>
              <a:gdLst/>
              <a:ahLst/>
              <a:cxnLst/>
              <a:rect l="l" t="t" r="r" b="b"/>
              <a:pathLst>
                <a:path w="21600" h="21600" extrusionOk="0">
                  <a:moveTo>
                    <a:pt x="2651" y="0"/>
                  </a:moveTo>
                  <a:cubicBezTo>
                    <a:pt x="1223" y="0"/>
                    <a:pt x="0" y="4987"/>
                    <a:pt x="0" y="10787"/>
                  </a:cubicBezTo>
                  <a:cubicBezTo>
                    <a:pt x="0" y="16613"/>
                    <a:pt x="1223" y="21600"/>
                    <a:pt x="2651" y="21600"/>
                  </a:cubicBezTo>
                  <a:lnTo>
                    <a:pt x="18955" y="21600"/>
                  </a:lnTo>
                  <a:cubicBezTo>
                    <a:pt x="20377" y="21600"/>
                    <a:pt x="21600" y="16613"/>
                    <a:pt x="21600" y="10787"/>
                  </a:cubicBezTo>
                  <a:cubicBezTo>
                    <a:pt x="21600" y="4987"/>
                    <a:pt x="20377" y="0"/>
                    <a:pt x="18955"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0"/>
            <p:cNvSpPr/>
            <p:nvPr/>
          </p:nvSpPr>
          <p:spPr>
            <a:xfrm>
              <a:off x="1602937" y="2366463"/>
              <a:ext cx="27222" cy="26165"/>
            </a:xfrm>
            <a:custGeom>
              <a:avLst/>
              <a:gdLst/>
              <a:ahLst/>
              <a:cxnLst/>
              <a:rect l="l" t="t" r="r" b="b"/>
              <a:pathLst>
                <a:path w="21600" h="21600" extrusionOk="0">
                  <a:moveTo>
                    <a:pt x="10800" y="0"/>
                  </a:moveTo>
                  <a:cubicBezTo>
                    <a:pt x="8100" y="0"/>
                    <a:pt x="5400" y="873"/>
                    <a:pt x="3329" y="2591"/>
                  </a:cubicBezTo>
                  <a:cubicBezTo>
                    <a:pt x="1678" y="5182"/>
                    <a:pt x="0" y="7773"/>
                    <a:pt x="0" y="11236"/>
                  </a:cubicBezTo>
                  <a:cubicBezTo>
                    <a:pt x="0" y="13827"/>
                    <a:pt x="1678" y="16418"/>
                    <a:pt x="3329" y="19009"/>
                  </a:cubicBezTo>
                  <a:cubicBezTo>
                    <a:pt x="5819" y="20727"/>
                    <a:pt x="8310" y="21600"/>
                    <a:pt x="10800" y="21600"/>
                  </a:cubicBezTo>
                  <a:cubicBezTo>
                    <a:pt x="14129" y="21600"/>
                    <a:pt x="16619" y="20727"/>
                    <a:pt x="18271" y="19009"/>
                  </a:cubicBezTo>
                  <a:cubicBezTo>
                    <a:pt x="20761" y="16418"/>
                    <a:pt x="21600" y="13827"/>
                    <a:pt x="21600" y="11236"/>
                  </a:cubicBezTo>
                  <a:cubicBezTo>
                    <a:pt x="21600" y="7773"/>
                    <a:pt x="20761" y="5182"/>
                    <a:pt x="18271" y="2591"/>
                  </a:cubicBezTo>
                  <a:cubicBezTo>
                    <a:pt x="16200" y="873"/>
                    <a:pt x="13500" y="0"/>
                    <a:pt x="10800"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0"/>
            <p:cNvSpPr/>
            <p:nvPr/>
          </p:nvSpPr>
          <p:spPr>
            <a:xfrm>
              <a:off x="1656289" y="3061123"/>
              <a:ext cx="80573" cy="79515"/>
            </a:xfrm>
            <a:custGeom>
              <a:avLst/>
              <a:gdLst/>
              <a:ahLst/>
              <a:cxnLst/>
              <a:rect l="l" t="t" r="r" b="b"/>
              <a:pathLst>
                <a:path w="21600" h="21600" extrusionOk="0">
                  <a:moveTo>
                    <a:pt x="10946" y="0"/>
                  </a:moveTo>
                  <a:cubicBezTo>
                    <a:pt x="5048" y="0"/>
                    <a:pt x="0" y="4837"/>
                    <a:pt x="0" y="10804"/>
                  </a:cubicBezTo>
                  <a:cubicBezTo>
                    <a:pt x="0" y="16772"/>
                    <a:pt x="5048" y="21600"/>
                    <a:pt x="10946" y="21600"/>
                  </a:cubicBezTo>
                  <a:cubicBezTo>
                    <a:pt x="16835" y="21600"/>
                    <a:pt x="21600" y="16772"/>
                    <a:pt x="21600" y="10804"/>
                  </a:cubicBezTo>
                  <a:cubicBezTo>
                    <a:pt x="21600" y="4837"/>
                    <a:pt x="16835" y="0"/>
                    <a:pt x="10946"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0"/>
            <p:cNvSpPr/>
            <p:nvPr/>
          </p:nvSpPr>
          <p:spPr>
            <a:xfrm>
              <a:off x="1510869" y="2439700"/>
              <a:ext cx="380828" cy="594236"/>
            </a:xfrm>
            <a:custGeom>
              <a:avLst/>
              <a:gdLst/>
              <a:ahLst/>
              <a:cxnLst/>
              <a:rect l="l" t="t" r="r" b="b"/>
              <a:pathLst>
                <a:path w="21600" h="21600" extrusionOk="0">
                  <a:moveTo>
                    <a:pt x="1722" y="0"/>
                  </a:moveTo>
                  <a:cubicBezTo>
                    <a:pt x="772" y="0"/>
                    <a:pt x="0" y="495"/>
                    <a:pt x="0" y="1102"/>
                  </a:cubicBezTo>
                  <a:lnTo>
                    <a:pt x="0" y="20498"/>
                  </a:lnTo>
                  <a:cubicBezTo>
                    <a:pt x="0" y="21105"/>
                    <a:pt x="772" y="21600"/>
                    <a:pt x="1722" y="21600"/>
                  </a:cubicBezTo>
                  <a:lnTo>
                    <a:pt x="19702" y="21600"/>
                  </a:lnTo>
                  <a:cubicBezTo>
                    <a:pt x="20710" y="21600"/>
                    <a:pt x="21600" y="21030"/>
                    <a:pt x="21600" y="20384"/>
                  </a:cubicBezTo>
                  <a:lnTo>
                    <a:pt x="21600" y="1102"/>
                  </a:lnTo>
                  <a:cubicBezTo>
                    <a:pt x="21600" y="495"/>
                    <a:pt x="20828" y="0"/>
                    <a:pt x="19880"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0"/>
            <p:cNvSpPr/>
            <p:nvPr/>
          </p:nvSpPr>
          <p:spPr>
            <a:xfrm>
              <a:off x="1553790" y="2585121"/>
              <a:ext cx="297101" cy="297382"/>
            </a:xfrm>
            <a:custGeom>
              <a:avLst/>
              <a:gdLst/>
              <a:ahLst/>
              <a:cxnLst/>
              <a:rect l="l" t="t" r="r" b="b"/>
              <a:pathLst>
                <a:path w="19662" h="21600" extrusionOk="0">
                  <a:moveTo>
                    <a:pt x="9831" y="0"/>
                  </a:moveTo>
                  <a:cubicBezTo>
                    <a:pt x="7321" y="0"/>
                    <a:pt x="4811" y="1063"/>
                    <a:pt x="2907" y="3191"/>
                  </a:cubicBezTo>
                  <a:cubicBezTo>
                    <a:pt x="-969" y="7371"/>
                    <a:pt x="-969" y="14210"/>
                    <a:pt x="2907" y="18466"/>
                  </a:cubicBezTo>
                  <a:cubicBezTo>
                    <a:pt x="4811" y="20554"/>
                    <a:pt x="7321" y="21600"/>
                    <a:pt x="9831" y="21600"/>
                  </a:cubicBezTo>
                  <a:cubicBezTo>
                    <a:pt x="12341" y="21600"/>
                    <a:pt x="14851" y="20554"/>
                    <a:pt x="16755" y="18466"/>
                  </a:cubicBezTo>
                  <a:cubicBezTo>
                    <a:pt x="20631" y="14210"/>
                    <a:pt x="20631" y="7371"/>
                    <a:pt x="16755" y="3191"/>
                  </a:cubicBezTo>
                  <a:cubicBezTo>
                    <a:pt x="14851" y="1063"/>
                    <a:pt x="12341" y="0"/>
                    <a:pt x="9831" y="0"/>
                  </a:cubicBezTo>
                  <a:close/>
                </a:path>
              </a:pathLst>
            </a:custGeom>
            <a:solidFill>
              <a:srgbClr val="CECEC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0"/>
            <p:cNvSpPr/>
            <p:nvPr/>
          </p:nvSpPr>
          <p:spPr>
            <a:xfrm>
              <a:off x="1633296" y="2640818"/>
              <a:ext cx="153393" cy="183873"/>
            </a:xfrm>
            <a:custGeom>
              <a:avLst/>
              <a:gdLst/>
              <a:ahLst/>
              <a:cxnLst/>
              <a:rect l="l" t="t" r="r" b="b"/>
              <a:pathLst>
                <a:path w="20995" h="21600" extrusionOk="0">
                  <a:moveTo>
                    <a:pt x="15387" y="2134"/>
                  </a:moveTo>
                  <a:cubicBezTo>
                    <a:pt x="16495" y="2134"/>
                    <a:pt x="17485" y="2833"/>
                    <a:pt x="17612" y="3904"/>
                  </a:cubicBezTo>
                  <a:cubicBezTo>
                    <a:pt x="17897" y="5010"/>
                    <a:pt x="17038" y="5992"/>
                    <a:pt x="15609" y="6240"/>
                  </a:cubicBezTo>
                  <a:cubicBezTo>
                    <a:pt x="15514" y="6248"/>
                    <a:pt x="15419" y="6252"/>
                    <a:pt x="15328" y="6252"/>
                  </a:cubicBezTo>
                  <a:cubicBezTo>
                    <a:pt x="14157" y="6252"/>
                    <a:pt x="13154" y="5542"/>
                    <a:pt x="12887" y="4517"/>
                  </a:cubicBezTo>
                  <a:cubicBezTo>
                    <a:pt x="12742" y="3411"/>
                    <a:pt x="13601" y="2305"/>
                    <a:pt x="14890" y="2181"/>
                  </a:cubicBezTo>
                  <a:cubicBezTo>
                    <a:pt x="15057" y="2150"/>
                    <a:pt x="15224" y="2134"/>
                    <a:pt x="15387" y="2134"/>
                  </a:cubicBezTo>
                  <a:close/>
                  <a:moveTo>
                    <a:pt x="8962" y="11320"/>
                  </a:moveTo>
                  <a:cubicBezTo>
                    <a:pt x="9070" y="11320"/>
                    <a:pt x="9188" y="11351"/>
                    <a:pt x="9306" y="11402"/>
                  </a:cubicBezTo>
                  <a:cubicBezTo>
                    <a:pt x="9450" y="11522"/>
                    <a:pt x="9450" y="11770"/>
                    <a:pt x="9306" y="12015"/>
                  </a:cubicBezTo>
                  <a:lnTo>
                    <a:pt x="3866" y="18651"/>
                  </a:lnTo>
                  <a:cubicBezTo>
                    <a:pt x="3721" y="18651"/>
                    <a:pt x="3577" y="18775"/>
                    <a:pt x="3577" y="18775"/>
                  </a:cubicBezTo>
                  <a:cubicBezTo>
                    <a:pt x="3436" y="18775"/>
                    <a:pt x="3292" y="18775"/>
                    <a:pt x="3147" y="18651"/>
                  </a:cubicBezTo>
                  <a:cubicBezTo>
                    <a:pt x="3007" y="18526"/>
                    <a:pt x="2862" y="18282"/>
                    <a:pt x="3147" y="18158"/>
                  </a:cubicBezTo>
                  <a:lnTo>
                    <a:pt x="8591" y="11522"/>
                  </a:lnTo>
                  <a:cubicBezTo>
                    <a:pt x="8673" y="11378"/>
                    <a:pt x="8808" y="11320"/>
                    <a:pt x="8962" y="11320"/>
                  </a:cubicBezTo>
                  <a:close/>
                  <a:moveTo>
                    <a:pt x="13307" y="0"/>
                  </a:moveTo>
                  <a:cubicBezTo>
                    <a:pt x="12887" y="0"/>
                    <a:pt x="12457" y="31"/>
                    <a:pt x="12028" y="93"/>
                  </a:cubicBezTo>
                  <a:cubicBezTo>
                    <a:pt x="7877" y="706"/>
                    <a:pt x="5010" y="4028"/>
                    <a:pt x="5724" y="7591"/>
                  </a:cubicBezTo>
                  <a:cubicBezTo>
                    <a:pt x="5869" y="8084"/>
                    <a:pt x="6014" y="8452"/>
                    <a:pt x="6154" y="8941"/>
                  </a:cubicBezTo>
                  <a:lnTo>
                    <a:pt x="5440" y="9434"/>
                  </a:lnTo>
                  <a:cubicBezTo>
                    <a:pt x="5295" y="9434"/>
                    <a:pt x="5155" y="9558"/>
                    <a:pt x="5155" y="9678"/>
                  </a:cubicBezTo>
                  <a:cubicBezTo>
                    <a:pt x="5155" y="9927"/>
                    <a:pt x="5295" y="10047"/>
                    <a:pt x="5440" y="10047"/>
                  </a:cubicBezTo>
                  <a:lnTo>
                    <a:pt x="6154" y="10540"/>
                  </a:lnTo>
                  <a:lnTo>
                    <a:pt x="5724" y="11033"/>
                  </a:lnTo>
                  <a:lnTo>
                    <a:pt x="5010" y="11033"/>
                  </a:lnTo>
                  <a:cubicBezTo>
                    <a:pt x="4725" y="11153"/>
                    <a:pt x="4580" y="11277"/>
                    <a:pt x="4580" y="11522"/>
                  </a:cubicBezTo>
                  <a:lnTo>
                    <a:pt x="4725" y="12259"/>
                  </a:lnTo>
                  <a:lnTo>
                    <a:pt x="4151" y="12876"/>
                  </a:lnTo>
                  <a:lnTo>
                    <a:pt x="3436" y="12996"/>
                  </a:lnTo>
                  <a:cubicBezTo>
                    <a:pt x="3147" y="12996"/>
                    <a:pt x="3007" y="13245"/>
                    <a:pt x="3007" y="13489"/>
                  </a:cubicBezTo>
                  <a:lnTo>
                    <a:pt x="3147" y="14102"/>
                  </a:lnTo>
                  <a:lnTo>
                    <a:pt x="2577" y="14720"/>
                  </a:lnTo>
                  <a:lnTo>
                    <a:pt x="1858" y="14840"/>
                  </a:lnTo>
                  <a:cubicBezTo>
                    <a:pt x="1574" y="14840"/>
                    <a:pt x="1429" y="15088"/>
                    <a:pt x="1429" y="15333"/>
                  </a:cubicBezTo>
                  <a:lnTo>
                    <a:pt x="1574" y="15946"/>
                  </a:lnTo>
                  <a:lnTo>
                    <a:pt x="140" y="17789"/>
                  </a:lnTo>
                  <a:cubicBezTo>
                    <a:pt x="0" y="17789"/>
                    <a:pt x="0" y="17913"/>
                    <a:pt x="0" y="18038"/>
                  </a:cubicBezTo>
                  <a:lnTo>
                    <a:pt x="570" y="21231"/>
                  </a:lnTo>
                  <a:cubicBezTo>
                    <a:pt x="714" y="21480"/>
                    <a:pt x="859" y="21600"/>
                    <a:pt x="1144" y="21600"/>
                  </a:cubicBezTo>
                  <a:lnTo>
                    <a:pt x="5010" y="21111"/>
                  </a:lnTo>
                  <a:cubicBezTo>
                    <a:pt x="5155" y="21111"/>
                    <a:pt x="5155" y="20987"/>
                    <a:pt x="5295" y="20863"/>
                  </a:cubicBezTo>
                  <a:lnTo>
                    <a:pt x="11313" y="13734"/>
                  </a:lnTo>
                  <a:lnTo>
                    <a:pt x="12028" y="14102"/>
                  </a:lnTo>
                  <a:cubicBezTo>
                    <a:pt x="12172" y="14227"/>
                    <a:pt x="12312" y="14227"/>
                    <a:pt x="12457" y="14227"/>
                  </a:cubicBezTo>
                  <a:cubicBezTo>
                    <a:pt x="12602" y="14102"/>
                    <a:pt x="12742" y="14102"/>
                    <a:pt x="12742" y="13982"/>
                  </a:cubicBezTo>
                  <a:lnTo>
                    <a:pt x="13031" y="13121"/>
                  </a:lnTo>
                  <a:cubicBezTo>
                    <a:pt x="13185" y="13128"/>
                    <a:pt x="13334" y="13132"/>
                    <a:pt x="13488" y="13132"/>
                  </a:cubicBezTo>
                  <a:cubicBezTo>
                    <a:pt x="18258" y="13132"/>
                    <a:pt x="21600" y="9430"/>
                    <a:pt x="20904" y="5503"/>
                  </a:cubicBezTo>
                  <a:cubicBezTo>
                    <a:pt x="20262" y="2305"/>
                    <a:pt x="16974" y="0"/>
                    <a:pt x="133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0"/>
            <p:cNvSpPr/>
            <p:nvPr/>
          </p:nvSpPr>
          <p:spPr>
            <a:xfrm>
              <a:off x="364257" y="1158141"/>
              <a:ext cx="1427014" cy="833804"/>
            </a:xfrm>
            <a:custGeom>
              <a:avLst/>
              <a:gdLst/>
              <a:ahLst/>
              <a:cxnLst/>
              <a:rect l="l" t="t" r="r" b="b"/>
              <a:pathLst>
                <a:path w="21600" h="21600" extrusionOk="0">
                  <a:moveTo>
                    <a:pt x="903" y="0"/>
                  </a:moveTo>
                  <a:cubicBezTo>
                    <a:pt x="396" y="0"/>
                    <a:pt x="0" y="704"/>
                    <a:pt x="0" y="1545"/>
                  </a:cubicBezTo>
                  <a:lnTo>
                    <a:pt x="0" y="21329"/>
                  </a:lnTo>
                  <a:lnTo>
                    <a:pt x="21600" y="21600"/>
                  </a:lnTo>
                  <a:lnTo>
                    <a:pt x="21584" y="1517"/>
                  </a:lnTo>
                  <a:cubicBezTo>
                    <a:pt x="21584" y="677"/>
                    <a:pt x="21204" y="0"/>
                    <a:pt x="2071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0"/>
            <p:cNvSpPr/>
            <p:nvPr/>
          </p:nvSpPr>
          <p:spPr>
            <a:xfrm>
              <a:off x="351704" y="1170695"/>
              <a:ext cx="1427014" cy="823331"/>
            </a:xfrm>
            <a:custGeom>
              <a:avLst/>
              <a:gdLst/>
              <a:ahLst/>
              <a:cxnLst/>
              <a:rect l="l" t="t" r="r" b="b"/>
              <a:pathLst>
                <a:path w="21600" h="21600" extrusionOk="0">
                  <a:moveTo>
                    <a:pt x="760" y="0"/>
                  </a:moveTo>
                  <a:cubicBezTo>
                    <a:pt x="349" y="0"/>
                    <a:pt x="0" y="576"/>
                    <a:pt x="0" y="1290"/>
                  </a:cubicBezTo>
                  <a:lnTo>
                    <a:pt x="0" y="21600"/>
                  </a:lnTo>
                  <a:lnTo>
                    <a:pt x="21600" y="21600"/>
                  </a:lnTo>
                  <a:lnTo>
                    <a:pt x="21600" y="1262"/>
                  </a:lnTo>
                  <a:cubicBezTo>
                    <a:pt x="21600" y="576"/>
                    <a:pt x="21267" y="0"/>
                    <a:pt x="20855"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0"/>
            <p:cNvSpPr/>
            <p:nvPr/>
          </p:nvSpPr>
          <p:spPr>
            <a:xfrm>
              <a:off x="79892" y="1991945"/>
              <a:ext cx="1991223" cy="225959"/>
            </a:xfrm>
            <a:custGeom>
              <a:avLst/>
              <a:gdLst/>
              <a:ahLst/>
              <a:cxnLst/>
              <a:rect l="l" t="t" r="r" b="b"/>
              <a:pathLst>
                <a:path w="21192" h="21600" extrusionOk="0">
                  <a:moveTo>
                    <a:pt x="18213" y="0"/>
                  </a:moveTo>
                  <a:lnTo>
                    <a:pt x="2882" y="199"/>
                  </a:lnTo>
                  <a:lnTo>
                    <a:pt x="65" y="8801"/>
                  </a:lnTo>
                  <a:cubicBezTo>
                    <a:pt x="-91" y="11599"/>
                    <a:pt x="31" y="21600"/>
                    <a:pt x="466" y="21600"/>
                  </a:cubicBezTo>
                  <a:lnTo>
                    <a:pt x="20474" y="21600"/>
                  </a:lnTo>
                  <a:cubicBezTo>
                    <a:pt x="20897" y="21600"/>
                    <a:pt x="21509" y="10399"/>
                    <a:pt x="20997" y="7901"/>
                  </a:cubicBezTo>
                  <a:lnTo>
                    <a:pt x="18213" y="0"/>
                  </a:ln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0"/>
            <p:cNvSpPr/>
            <p:nvPr/>
          </p:nvSpPr>
          <p:spPr>
            <a:xfrm>
              <a:off x="79892" y="1994026"/>
              <a:ext cx="1978802" cy="121372"/>
            </a:xfrm>
            <a:custGeom>
              <a:avLst/>
              <a:gdLst/>
              <a:ahLst/>
              <a:cxnLst/>
              <a:rect l="l" t="t" r="r" b="b"/>
              <a:pathLst>
                <a:path w="21312" h="21600" extrusionOk="0">
                  <a:moveTo>
                    <a:pt x="2916" y="0"/>
                  </a:moveTo>
                  <a:lnTo>
                    <a:pt x="66" y="16015"/>
                  </a:lnTo>
                  <a:cubicBezTo>
                    <a:pt x="-92" y="20853"/>
                    <a:pt x="32" y="21600"/>
                    <a:pt x="471" y="21600"/>
                  </a:cubicBezTo>
                  <a:lnTo>
                    <a:pt x="20720" y="21600"/>
                  </a:lnTo>
                  <a:cubicBezTo>
                    <a:pt x="21148" y="21600"/>
                    <a:pt x="21508" y="20665"/>
                    <a:pt x="21193" y="16015"/>
                  </a:cubicBezTo>
                  <a:lnTo>
                    <a:pt x="18274" y="0"/>
                  </a:ln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0"/>
            <p:cNvSpPr/>
            <p:nvPr/>
          </p:nvSpPr>
          <p:spPr>
            <a:xfrm>
              <a:off x="780754" y="2029605"/>
              <a:ext cx="576657" cy="56491"/>
            </a:xfrm>
            <a:custGeom>
              <a:avLst/>
              <a:gdLst/>
              <a:ahLst/>
              <a:cxnLst/>
              <a:rect l="l" t="t" r="r" b="b"/>
              <a:pathLst>
                <a:path w="21336" h="21600" extrusionOk="0">
                  <a:moveTo>
                    <a:pt x="1776" y="0"/>
                  </a:moveTo>
                  <a:cubicBezTo>
                    <a:pt x="1428" y="0"/>
                    <a:pt x="1157" y="1200"/>
                    <a:pt x="1040" y="2804"/>
                  </a:cubicBezTo>
                  <a:lnTo>
                    <a:pt x="34" y="16396"/>
                  </a:lnTo>
                  <a:cubicBezTo>
                    <a:pt x="-121" y="18796"/>
                    <a:pt x="266" y="21600"/>
                    <a:pt x="808" y="21600"/>
                  </a:cubicBezTo>
                  <a:lnTo>
                    <a:pt x="20550" y="21600"/>
                  </a:lnTo>
                  <a:cubicBezTo>
                    <a:pt x="21092" y="21600"/>
                    <a:pt x="21479" y="18796"/>
                    <a:pt x="21285" y="16396"/>
                  </a:cubicBezTo>
                  <a:lnTo>
                    <a:pt x="20318" y="2804"/>
                  </a:lnTo>
                  <a:cubicBezTo>
                    <a:pt x="20202" y="1200"/>
                    <a:pt x="19891" y="0"/>
                    <a:pt x="19543"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0"/>
            <p:cNvSpPr/>
            <p:nvPr/>
          </p:nvSpPr>
          <p:spPr>
            <a:xfrm>
              <a:off x="431219" y="1237624"/>
              <a:ext cx="1277398" cy="752207"/>
            </a:xfrm>
            <a:custGeom>
              <a:avLst/>
              <a:gdLst/>
              <a:ahLst/>
              <a:cxnLst/>
              <a:rect l="l" t="t" r="r" b="b"/>
              <a:pathLst>
                <a:path w="21600" h="21600" extrusionOk="0">
                  <a:moveTo>
                    <a:pt x="937" y="0"/>
                  </a:moveTo>
                  <a:cubicBezTo>
                    <a:pt x="425" y="0"/>
                    <a:pt x="0" y="722"/>
                    <a:pt x="0" y="1593"/>
                  </a:cubicBezTo>
                  <a:lnTo>
                    <a:pt x="0" y="21600"/>
                  </a:lnTo>
                  <a:lnTo>
                    <a:pt x="21600" y="21600"/>
                  </a:lnTo>
                  <a:lnTo>
                    <a:pt x="21600" y="1593"/>
                  </a:lnTo>
                  <a:cubicBezTo>
                    <a:pt x="21600" y="722"/>
                    <a:pt x="21175" y="0"/>
                    <a:pt x="20662"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0"/>
            <p:cNvSpPr/>
            <p:nvPr/>
          </p:nvSpPr>
          <p:spPr>
            <a:xfrm>
              <a:off x="793669" y="1338545"/>
              <a:ext cx="558340" cy="558325"/>
            </a:xfrm>
            <a:custGeom>
              <a:avLst/>
              <a:gdLst/>
              <a:ahLst/>
              <a:cxnLst/>
              <a:rect l="l" t="t" r="r" b="b"/>
              <a:pathLst>
                <a:path w="19473" h="21600" extrusionOk="0">
                  <a:moveTo>
                    <a:pt x="9707" y="0"/>
                  </a:moveTo>
                  <a:cubicBezTo>
                    <a:pt x="5429" y="0"/>
                    <a:pt x="1505" y="3161"/>
                    <a:pt x="348" y="7954"/>
                  </a:cubicBezTo>
                  <a:cubicBezTo>
                    <a:pt x="-1075" y="13743"/>
                    <a:pt x="1990" y="19652"/>
                    <a:pt x="7208" y="21231"/>
                  </a:cubicBezTo>
                  <a:cubicBezTo>
                    <a:pt x="8051" y="21481"/>
                    <a:pt x="8897" y="21600"/>
                    <a:pt x="9731" y="21600"/>
                  </a:cubicBezTo>
                  <a:cubicBezTo>
                    <a:pt x="14019" y="21600"/>
                    <a:pt x="17948" y="18434"/>
                    <a:pt x="19139" y="13621"/>
                  </a:cubicBezTo>
                  <a:cubicBezTo>
                    <a:pt x="20525" y="7874"/>
                    <a:pt x="17460" y="1925"/>
                    <a:pt x="12279" y="386"/>
                  </a:cubicBezTo>
                  <a:cubicBezTo>
                    <a:pt x="11420" y="125"/>
                    <a:pt x="10556" y="0"/>
                    <a:pt x="9707"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0"/>
            <p:cNvSpPr/>
            <p:nvPr/>
          </p:nvSpPr>
          <p:spPr>
            <a:xfrm>
              <a:off x="939661" y="1439566"/>
              <a:ext cx="266792" cy="355689"/>
            </a:xfrm>
            <a:custGeom>
              <a:avLst/>
              <a:gdLst/>
              <a:ahLst/>
              <a:cxnLst/>
              <a:rect l="l" t="t" r="r" b="b"/>
              <a:pathLst>
                <a:path w="21600" h="21600" extrusionOk="0">
                  <a:moveTo>
                    <a:pt x="10757" y="2730"/>
                  </a:moveTo>
                  <a:cubicBezTo>
                    <a:pt x="13469" y="2730"/>
                    <a:pt x="15585" y="4319"/>
                    <a:pt x="15585" y="6351"/>
                  </a:cubicBezTo>
                  <a:lnTo>
                    <a:pt x="15585" y="8131"/>
                  </a:lnTo>
                  <a:lnTo>
                    <a:pt x="6015" y="8131"/>
                  </a:lnTo>
                  <a:lnTo>
                    <a:pt x="6015" y="6351"/>
                  </a:lnTo>
                  <a:cubicBezTo>
                    <a:pt x="6015" y="4319"/>
                    <a:pt x="8131" y="2730"/>
                    <a:pt x="10757" y="2730"/>
                  </a:cubicBezTo>
                  <a:close/>
                  <a:moveTo>
                    <a:pt x="10843" y="11690"/>
                  </a:moveTo>
                  <a:cubicBezTo>
                    <a:pt x="12113" y="11690"/>
                    <a:pt x="13215" y="12514"/>
                    <a:pt x="13215" y="13531"/>
                  </a:cubicBezTo>
                  <a:cubicBezTo>
                    <a:pt x="13215" y="14103"/>
                    <a:pt x="12790" y="14611"/>
                    <a:pt x="12196" y="14992"/>
                  </a:cubicBezTo>
                  <a:lnTo>
                    <a:pt x="12621" y="17534"/>
                  </a:lnTo>
                  <a:cubicBezTo>
                    <a:pt x="12621" y="17662"/>
                    <a:pt x="12536" y="17788"/>
                    <a:pt x="12450" y="17853"/>
                  </a:cubicBezTo>
                  <a:cubicBezTo>
                    <a:pt x="12367" y="17979"/>
                    <a:pt x="12196" y="18043"/>
                    <a:pt x="12028" y="18043"/>
                  </a:cubicBezTo>
                  <a:lnTo>
                    <a:pt x="9572" y="18043"/>
                  </a:lnTo>
                  <a:cubicBezTo>
                    <a:pt x="9401" y="18043"/>
                    <a:pt x="9233" y="17979"/>
                    <a:pt x="9147" y="17853"/>
                  </a:cubicBezTo>
                  <a:cubicBezTo>
                    <a:pt x="9064" y="17788"/>
                    <a:pt x="8979" y="17662"/>
                    <a:pt x="8979" y="17534"/>
                  </a:cubicBezTo>
                  <a:lnTo>
                    <a:pt x="9401" y="14992"/>
                  </a:lnTo>
                  <a:cubicBezTo>
                    <a:pt x="8810" y="14611"/>
                    <a:pt x="8385" y="14103"/>
                    <a:pt x="8385" y="13531"/>
                  </a:cubicBezTo>
                  <a:cubicBezTo>
                    <a:pt x="8385" y="12514"/>
                    <a:pt x="9487" y="11690"/>
                    <a:pt x="10843" y="11690"/>
                  </a:cubicBezTo>
                  <a:close/>
                  <a:moveTo>
                    <a:pt x="10757" y="0"/>
                  </a:moveTo>
                  <a:cubicBezTo>
                    <a:pt x="6184" y="0"/>
                    <a:pt x="2372" y="2859"/>
                    <a:pt x="2372" y="6351"/>
                  </a:cubicBezTo>
                  <a:lnTo>
                    <a:pt x="2372" y="8131"/>
                  </a:lnTo>
                  <a:lnTo>
                    <a:pt x="594" y="8131"/>
                  </a:lnTo>
                  <a:cubicBezTo>
                    <a:pt x="254" y="8131"/>
                    <a:pt x="0" y="8321"/>
                    <a:pt x="0" y="8576"/>
                  </a:cubicBezTo>
                  <a:lnTo>
                    <a:pt x="0" y="19821"/>
                  </a:lnTo>
                  <a:cubicBezTo>
                    <a:pt x="0" y="20838"/>
                    <a:pt x="1102" y="21600"/>
                    <a:pt x="2372" y="21600"/>
                  </a:cubicBezTo>
                  <a:lnTo>
                    <a:pt x="19142" y="21600"/>
                  </a:lnTo>
                  <a:cubicBezTo>
                    <a:pt x="20498" y="21600"/>
                    <a:pt x="21600" y="20838"/>
                    <a:pt x="21600" y="19821"/>
                  </a:cubicBezTo>
                  <a:lnTo>
                    <a:pt x="21600" y="8576"/>
                  </a:lnTo>
                  <a:cubicBezTo>
                    <a:pt x="21600" y="8321"/>
                    <a:pt x="21346" y="8131"/>
                    <a:pt x="21006" y="8131"/>
                  </a:cubicBezTo>
                  <a:lnTo>
                    <a:pt x="19228" y="8131"/>
                  </a:lnTo>
                  <a:lnTo>
                    <a:pt x="19228" y="6351"/>
                  </a:lnTo>
                  <a:cubicBezTo>
                    <a:pt x="19228" y="2859"/>
                    <a:pt x="15416" y="0"/>
                    <a:pt x="10757" y="0"/>
                  </a:cubicBezTo>
                  <a:close/>
                </a:path>
              </a:pathLst>
            </a:custGeom>
            <a:solidFill>
              <a:srgbClr val="DD91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0"/>
            <p:cNvSpPr/>
            <p:nvPr/>
          </p:nvSpPr>
          <p:spPr>
            <a:xfrm>
              <a:off x="101662" y="0"/>
              <a:ext cx="699914" cy="915400"/>
            </a:xfrm>
            <a:custGeom>
              <a:avLst/>
              <a:gdLst/>
              <a:ahLst/>
              <a:cxnLst/>
              <a:rect l="l" t="t" r="r" b="b"/>
              <a:pathLst>
                <a:path w="21600" h="21600" extrusionOk="0">
                  <a:moveTo>
                    <a:pt x="2163" y="0"/>
                  </a:moveTo>
                  <a:cubicBezTo>
                    <a:pt x="969" y="0"/>
                    <a:pt x="0" y="765"/>
                    <a:pt x="0" y="1654"/>
                  </a:cubicBezTo>
                  <a:lnTo>
                    <a:pt x="0" y="19947"/>
                  </a:lnTo>
                  <a:cubicBezTo>
                    <a:pt x="0" y="20859"/>
                    <a:pt x="969" y="21600"/>
                    <a:pt x="2163" y="21600"/>
                  </a:cubicBezTo>
                  <a:lnTo>
                    <a:pt x="19437" y="21600"/>
                  </a:lnTo>
                  <a:cubicBezTo>
                    <a:pt x="20631" y="21600"/>
                    <a:pt x="21600" y="20859"/>
                    <a:pt x="21600" y="19947"/>
                  </a:cubicBezTo>
                  <a:lnTo>
                    <a:pt x="21600" y="1654"/>
                  </a:lnTo>
                  <a:cubicBezTo>
                    <a:pt x="21600" y="765"/>
                    <a:pt x="20631" y="0"/>
                    <a:pt x="19437"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0"/>
            <p:cNvSpPr/>
            <p:nvPr/>
          </p:nvSpPr>
          <p:spPr>
            <a:xfrm>
              <a:off x="81775" y="20944"/>
              <a:ext cx="699914" cy="914343"/>
            </a:xfrm>
            <a:custGeom>
              <a:avLst/>
              <a:gdLst/>
              <a:ahLst/>
              <a:cxnLst/>
              <a:rect l="l" t="t" r="r" b="b"/>
              <a:pathLst>
                <a:path w="21600" h="21600" extrusionOk="0">
                  <a:moveTo>
                    <a:pt x="1712" y="0"/>
                  </a:moveTo>
                  <a:cubicBezTo>
                    <a:pt x="776" y="0"/>
                    <a:pt x="0" y="593"/>
                    <a:pt x="0" y="1310"/>
                  </a:cubicBezTo>
                  <a:lnTo>
                    <a:pt x="0" y="20266"/>
                  </a:lnTo>
                  <a:cubicBezTo>
                    <a:pt x="0" y="21007"/>
                    <a:pt x="776" y="21600"/>
                    <a:pt x="1712" y="21600"/>
                  </a:cubicBezTo>
                  <a:lnTo>
                    <a:pt x="19889" y="21600"/>
                  </a:lnTo>
                  <a:cubicBezTo>
                    <a:pt x="20825" y="21600"/>
                    <a:pt x="21600" y="21007"/>
                    <a:pt x="21600" y="20266"/>
                  </a:cubicBezTo>
                  <a:lnTo>
                    <a:pt x="21600" y="1310"/>
                  </a:lnTo>
                  <a:cubicBezTo>
                    <a:pt x="21600" y="593"/>
                    <a:pt x="20825" y="0"/>
                    <a:pt x="19889" y="0"/>
                  </a:cubicBezTo>
                  <a:close/>
                </a:path>
              </a:pathLst>
            </a:custGeom>
            <a:solidFill>
              <a:srgbClr val="3047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0"/>
            <p:cNvSpPr/>
            <p:nvPr/>
          </p:nvSpPr>
          <p:spPr>
            <a:xfrm>
              <a:off x="391478" y="828584"/>
              <a:ext cx="80540" cy="80539"/>
            </a:xfrm>
            <a:custGeom>
              <a:avLst/>
              <a:gdLst/>
              <a:ahLst/>
              <a:cxnLst/>
              <a:rect l="l" t="t" r="r" b="b"/>
              <a:pathLst>
                <a:path w="21600" h="21600" extrusionOk="0">
                  <a:moveTo>
                    <a:pt x="10658" y="0"/>
                  </a:moveTo>
                  <a:cubicBezTo>
                    <a:pt x="4767" y="0"/>
                    <a:pt x="0" y="4767"/>
                    <a:pt x="0" y="10658"/>
                  </a:cubicBezTo>
                  <a:cubicBezTo>
                    <a:pt x="0" y="16550"/>
                    <a:pt x="4767" y="21600"/>
                    <a:pt x="10658" y="21600"/>
                  </a:cubicBezTo>
                  <a:cubicBezTo>
                    <a:pt x="16550" y="21600"/>
                    <a:pt x="21600" y="16550"/>
                    <a:pt x="21600" y="10658"/>
                  </a:cubicBezTo>
                  <a:cubicBezTo>
                    <a:pt x="21600" y="4767"/>
                    <a:pt x="16550" y="0"/>
                    <a:pt x="10658" y="0"/>
                  </a:cubicBezTo>
                  <a:close/>
                </a:path>
              </a:pathLst>
            </a:custGeom>
            <a:solidFill>
              <a:srgbClr val="263C4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0"/>
            <p:cNvSpPr/>
            <p:nvPr/>
          </p:nvSpPr>
          <p:spPr>
            <a:xfrm>
              <a:off x="135159" y="81596"/>
              <a:ext cx="593177" cy="725021"/>
            </a:xfrm>
            <a:custGeom>
              <a:avLst/>
              <a:gdLst/>
              <a:ahLst/>
              <a:cxnLst/>
              <a:rect l="l" t="t" r="r" b="b"/>
              <a:pathLst>
                <a:path w="21600" h="21600" extrusionOk="0">
                  <a:moveTo>
                    <a:pt x="1066" y="0"/>
                  </a:moveTo>
                  <a:cubicBezTo>
                    <a:pt x="457" y="0"/>
                    <a:pt x="0" y="405"/>
                    <a:pt x="0" y="873"/>
                  </a:cubicBezTo>
                  <a:lnTo>
                    <a:pt x="0" y="20696"/>
                  </a:lnTo>
                  <a:cubicBezTo>
                    <a:pt x="0" y="21195"/>
                    <a:pt x="457" y="21600"/>
                    <a:pt x="1066" y="21600"/>
                  </a:cubicBezTo>
                  <a:lnTo>
                    <a:pt x="20533" y="21600"/>
                  </a:lnTo>
                  <a:cubicBezTo>
                    <a:pt x="21143" y="21600"/>
                    <a:pt x="21600" y="21195"/>
                    <a:pt x="21600" y="20696"/>
                  </a:cubicBezTo>
                  <a:lnTo>
                    <a:pt x="21600" y="873"/>
                  </a:lnTo>
                  <a:cubicBezTo>
                    <a:pt x="21600" y="405"/>
                    <a:pt x="21143" y="0"/>
                    <a:pt x="20533" y="0"/>
                  </a:cubicBezTo>
                  <a:close/>
                </a:path>
              </a:pathLst>
            </a:cu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0"/>
            <p:cNvSpPr/>
            <p:nvPr/>
          </p:nvSpPr>
          <p:spPr>
            <a:xfrm>
              <a:off x="241625" y="259820"/>
              <a:ext cx="380220" cy="380103"/>
            </a:xfrm>
            <a:custGeom>
              <a:avLst/>
              <a:gdLst/>
              <a:ahLst/>
              <a:cxnLst/>
              <a:rect l="l" t="t" r="r" b="b"/>
              <a:pathLst>
                <a:path w="19008" h="21600" extrusionOk="0">
                  <a:moveTo>
                    <a:pt x="9485" y="0"/>
                  </a:moveTo>
                  <a:cubicBezTo>
                    <a:pt x="8279" y="0"/>
                    <a:pt x="7054" y="261"/>
                    <a:pt x="5870" y="811"/>
                  </a:cubicBezTo>
                  <a:cubicBezTo>
                    <a:pt x="1006" y="3131"/>
                    <a:pt x="-1296" y="9431"/>
                    <a:pt x="744" y="14962"/>
                  </a:cubicBezTo>
                  <a:cubicBezTo>
                    <a:pt x="2246" y="19096"/>
                    <a:pt x="5781" y="21600"/>
                    <a:pt x="9518" y="21600"/>
                  </a:cubicBezTo>
                  <a:cubicBezTo>
                    <a:pt x="10725" y="21600"/>
                    <a:pt x="11952" y="21339"/>
                    <a:pt x="13140" y="20787"/>
                  </a:cubicBezTo>
                  <a:cubicBezTo>
                    <a:pt x="18003" y="18469"/>
                    <a:pt x="20304" y="12167"/>
                    <a:pt x="18264" y="6698"/>
                  </a:cubicBezTo>
                  <a:cubicBezTo>
                    <a:pt x="16762" y="2516"/>
                    <a:pt x="13224" y="0"/>
                    <a:pt x="9485" y="0"/>
                  </a:cubicBez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318239" y="351128"/>
              <a:ext cx="227018" cy="206503"/>
            </a:xfrm>
            <a:custGeom>
              <a:avLst/>
              <a:gdLst/>
              <a:ahLst/>
              <a:cxnLst/>
              <a:rect l="l" t="t" r="r" b="b"/>
              <a:pathLst>
                <a:path w="21600" h="21600" extrusionOk="0">
                  <a:moveTo>
                    <a:pt x="8285" y="0"/>
                  </a:moveTo>
                  <a:cubicBezTo>
                    <a:pt x="8210" y="0"/>
                    <a:pt x="8131" y="14"/>
                    <a:pt x="8062" y="41"/>
                  </a:cubicBezTo>
                  <a:cubicBezTo>
                    <a:pt x="7764" y="259"/>
                    <a:pt x="7566" y="698"/>
                    <a:pt x="7764" y="1026"/>
                  </a:cubicBezTo>
                  <a:lnTo>
                    <a:pt x="8163" y="2122"/>
                  </a:lnTo>
                  <a:cubicBezTo>
                    <a:pt x="6968" y="2450"/>
                    <a:pt x="5972" y="3652"/>
                    <a:pt x="5972" y="5076"/>
                  </a:cubicBezTo>
                  <a:lnTo>
                    <a:pt x="5972" y="5294"/>
                  </a:lnTo>
                  <a:lnTo>
                    <a:pt x="5375" y="5294"/>
                  </a:lnTo>
                  <a:cubicBezTo>
                    <a:pt x="4778" y="5294"/>
                    <a:pt x="4378" y="5840"/>
                    <a:pt x="4378" y="6496"/>
                  </a:cubicBezTo>
                  <a:lnTo>
                    <a:pt x="4378" y="7046"/>
                  </a:lnTo>
                  <a:cubicBezTo>
                    <a:pt x="3184" y="6717"/>
                    <a:pt x="2288" y="5622"/>
                    <a:pt x="2288" y="4198"/>
                  </a:cubicBezTo>
                  <a:lnTo>
                    <a:pt x="2288" y="3324"/>
                  </a:lnTo>
                  <a:cubicBezTo>
                    <a:pt x="2288" y="2885"/>
                    <a:pt x="1990" y="2557"/>
                    <a:pt x="1590" y="2557"/>
                  </a:cubicBezTo>
                  <a:cubicBezTo>
                    <a:pt x="1292" y="2557"/>
                    <a:pt x="993" y="2885"/>
                    <a:pt x="993" y="3324"/>
                  </a:cubicBezTo>
                  <a:lnTo>
                    <a:pt x="993" y="4198"/>
                  </a:lnTo>
                  <a:cubicBezTo>
                    <a:pt x="993" y="6389"/>
                    <a:pt x="2486" y="8138"/>
                    <a:pt x="4378" y="8466"/>
                  </a:cubicBezTo>
                  <a:lnTo>
                    <a:pt x="4378" y="9889"/>
                  </a:lnTo>
                  <a:lnTo>
                    <a:pt x="597" y="9889"/>
                  </a:lnTo>
                  <a:cubicBezTo>
                    <a:pt x="198" y="9889"/>
                    <a:pt x="0" y="10218"/>
                    <a:pt x="0" y="10546"/>
                  </a:cubicBezTo>
                  <a:cubicBezTo>
                    <a:pt x="0" y="10985"/>
                    <a:pt x="198" y="11313"/>
                    <a:pt x="597" y="11313"/>
                  </a:cubicBezTo>
                  <a:lnTo>
                    <a:pt x="4378" y="11313"/>
                  </a:lnTo>
                  <a:lnTo>
                    <a:pt x="4378" y="12737"/>
                  </a:lnTo>
                  <a:cubicBezTo>
                    <a:pt x="2486" y="13065"/>
                    <a:pt x="993" y="14814"/>
                    <a:pt x="993" y="17004"/>
                  </a:cubicBezTo>
                  <a:lnTo>
                    <a:pt x="993" y="17878"/>
                  </a:lnTo>
                  <a:cubicBezTo>
                    <a:pt x="993" y="18207"/>
                    <a:pt x="1292" y="18535"/>
                    <a:pt x="1590" y="18535"/>
                  </a:cubicBezTo>
                  <a:cubicBezTo>
                    <a:pt x="1990" y="18535"/>
                    <a:pt x="2288" y="18207"/>
                    <a:pt x="2288" y="17878"/>
                  </a:cubicBezTo>
                  <a:lnTo>
                    <a:pt x="2288" y="17004"/>
                  </a:lnTo>
                  <a:cubicBezTo>
                    <a:pt x="2288" y="15581"/>
                    <a:pt x="3184" y="14378"/>
                    <a:pt x="4378" y="14050"/>
                  </a:cubicBezTo>
                  <a:lnTo>
                    <a:pt x="4378" y="14485"/>
                  </a:lnTo>
                  <a:cubicBezTo>
                    <a:pt x="4378" y="18424"/>
                    <a:pt x="7267" y="21600"/>
                    <a:pt x="10750" y="21600"/>
                  </a:cubicBezTo>
                  <a:cubicBezTo>
                    <a:pt x="14333" y="21600"/>
                    <a:pt x="17218" y="18424"/>
                    <a:pt x="17218" y="14485"/>
                  </a:cubicBezTo>
                  <a:lnTo>
                    <a:pt x="17218" y="14050"/>
                  </a:lnTo>
                  <a:cubicBezTo>
                    <a:pt x="18413" y="14378"/>
                    <a:pt x="19312" y="15581"/>
                    <a:pt x="19312" y="17004"/>
                  </a:cubicBezTo>
                  <a:lnTo>
                    <a:pt x="19312" y="17878"/>
                  </a:lnTo>
                  <a:cubicBezTo>
                    <a:pt x="19312" y="18207"/>
                    <a:pt x="19610" y="18535"/>
                    <a:pt x="19909" y="18535"/>
                  </a:cubicBezTo>
                  <a:cubicBezTo>
                    <a:pt x="20305" y="18535"/>
                    <a:pt x="20604" y="18207"/>
                    <a:pt x="20604" y="17878"/>
                  </a:cubicBezTo>
                  <a:lnTo>
                    <a:pt x="20604" y="17004"/>
                  </a:lnTo>
                  <a:cubicBezTo>
                    <a:pt x="20604" y="14814"/>
                    <a:pt x="19111" y="13065"/>
                    <a:pt x="17218" y="12737"/>
                  </a:cubicBezTo>
                  <a:lnTo>
                    <a:pt x="17218" y="11313"/>
                  </a:lnTo>
                  <a:lnTo>
                    <a:pt x="21003" y="11313"/>
                  </a:lnTo>
                  <a:cubicBezTo>
                    <a:pt x="21301" y="11313"/>
                    <a:pt x="21600" y="10985"/>
                    <a:pt x="21600" y="10546"/>
                  </a:cubicBezTo>
                  <a:cubicBezTo>
                    <a:pt x="21600" y="10218"/>
                    <a:pt x="21301" y="9889"/>
                    <a:pt x="21003" y="9889"/>
                  </a:cubicBezTo>
                  <a:lnTo>
                    <a:pt x="17218" y="9889"/>
                  </a:lnTo>
                  <a:lnTo>
                    <a:pt x="17218" y="8466"/>
                  </a:lnTo>
                  <a:cubicBezTo>
                    <a:pt x="19111" y="8138"/>
                    <a:pt x="20604" y="6389"/>
                    <a:pt x="20604" y="4198"/>
                  </a:cubicBezTo>
                  <a:lnTo>
                    <a:pt x="20604" y="3324"/>
                  </a:lnTo>
                  <a:cubicBezTo>
                    <a:pt x="20604" y="2885"/>
                    <a:pt x="20305" y="2557"/>
                    <a:pt x="19909" y="2557"/>
                  </a:cubicBezTo>
                  <a:cubicBezTo>
                    <a:pt x="19610" y="2557"/>
                    <a:pt x="19312" y="2885"/>
                    <a:pt x="19312" y="3324"/>
                  </a:cubicBezTo>
                  <a:lnTo>
                    <a:pt x="19312" y="4198"/>
                  </a:lnTo>
                  <a:cubicBezTo>
                    <a:pt x="19312" y="5622"/>
                    <a:pt x="18413" y="6825"/>
                    <a:pt x="17218" y="7046"/>
                  </a:cubicBezTo>
                  <a:lnTo>
                    <a:pt x="17218" y="6496"/>
                  </a:lnTo>
                  <a:cubicBezTo>
                    <a:pt x="17218" y="5840"/>
                    <a:pt x="16722" y="5294"/>
                    <a:pt x="16225" y="5294"/>
                  </a:cubicBezTo>
                  <a:lnTo>
                    <a:pt x="15527" y="5294"/>
                  </a:lnTo>
                  <a:lnTo>
                    <a:pt x="15527" y="5076"/>
                  </a:lnTo>
                  <a:cubicBezTo>
                    <a:pt x="15527" y="3652"/>
                    <a:pt x="14632" y="2450"/>
                    <a:pt x="13337" y="2122"/>
                  </a:cubicBezTo>
                  <a:lnTo>
                    <a:pt x="13836" y="1026"/>
                  </a:lnTo>
                  <a:cubicBezTo>
                    <a:pt x="13934" y="698"/>
                    <a:pt x="13836" y="259"/>
                    <a:pt x="13538" y="41"/>
                  </a:cubicBezTo>
                  <a:cubicBezTo>
                    <a:pt x="13465" y="14"/>
                    <a:pt x="13390" y="0"/>
                    <a:pt x="13315" y="0"/>
                  </a:cubicBezTo>
                  <a:cubicBezTo>
                    <a:pt x="13066" y="0"/>
                    <a:pt x="12818" y="145"/>
                    <a:pt x="12739" y="480"/>
                  </a:cubicBezTo>
                  <a:lnTo>
                    <a:pt x="12045" y="2122"/>
                  </a:lnTo>
                  <a:lnTo>
                    <a:pt x="9555" y="2122"/>
                  </a:lnTo>
                  <a:lnTo>
                    <a:pt x="8858" y="480"/>
                  </a:lnTo>
                  <a:cubicBezTo>
                    <a:pt x="8782" y="145"/>
                    <a:pt x="8531" y="0"/>
                    <a:pt x="8285" y="0"/>
                  </a:cubicBezTo>
                  <a:close/>
                </a:path>
              </a:pathLst>
            </a:custGeom>
            <a:solidFill>
              <a:srgbClr val="F2A36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1"/>
          <p:cNvSpPr txBox="1">
            <a:spLocks noGrp="1"/>
          </p:cNvSpPr>
          <p:nvPr>
            <p:ph type="title"/>
          </p:nvPr>
        </p:nvSpPr>
        <p:spPr>
          <a:xfrm>
            <a:off x="311699" y="445025"/>
            <a:ext cx="8520602" cy="572701"/>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ct val="75000"/>
              <a:buFont typeface="Arial"/>
              <a:buNone/>
            </a:pPr>
            <a:r>
              <a:rPr lang="en-US">
                <a:latin typeface="Arial"/>
                <a:ea typeface="Arial"/>
                <a:cs typeface="Arial"/>
                <a:sym typeface="Arial"/>
              </a:rPr>
              <a:t>方法介紹 </a:t>
            </a:r>
            <a:r>
              <a:rPr lang="en-US" b="1">
                <a:latin typeface="Times New Roman"/>
                <a:ea typeface="Times New Roman"/>
                <a:cs typeface="Times New Roman"/>
                <a:sym typeface="Times New Roman"/>
              </a:rPr>
              <a:t>- Random Forest</a:t>
            </a:r>
            <a:endParaRPr/>
          </a:p>
        </p:txBody>
      </p:sp>
      <p:pic>
        <p:nvPicPr>
          <p:cNvPr id="851" name="Google Shape;851;p31"/>
          <p:cNvPicPr preferRelativeResize="0"/>
          <p:nvPr/>
        </p:nvPicPr>
        <p:blipFill>
          <a:blip r:embed="rId3">
            <a:alphaModFix/>
          </a:blip>
          <a:stretch>
            <a:fillRect/>
          </a:stretch>
        </p:blipFill>
        <p:spPr>
          <a:xfrm>
            <a:off x="4215375" y="1264650"/>
            <a:ext cx="4616925" cy="3419475"/>
          </a:xfrm>
          <a:prstGeom prst="rect">
            <a:avLst/>
          </a:prstGeom>
          <a:noFill/>
          <a:ln>
            <a:noFill/>
          </a:ln>
        </p:spPr>
      </p:pic>
      <p:sp>
        <p:nvSpPr>
          <p:cNvPr id="852" name="Google Shape;852;p31"/>
          <p:cNvSpPr txBox="1"/>
          <p:nvPr/>
        </p:nvSpPr>
        <p:spPr>
          <a:xfrm>
            <a:off x="393200" y="1499625"/>
            <a:ext cx="5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53" name="Google Shape;853;p31"/>
          <p:cNvSpPr txBox="1"/>
          <p:nvPr/>
        </p:nvSpPr>
        <p:spPr>
          <a:xfrm>
            <a:off x="256850" y="1787575"/>
            <a:ext cx="37392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Microsoft JhengHei"/>
              <a:buChar char="●"/>
            </a:pPr>
            <a:r>
              <a:rPr lang="en-US" sz="1800">
                <a:solidFill>
                  <a:schemeClr val="dk1"/>
                </a:solidFill>
                <a:latin typeface="Microsoft JhengHei"/>
                <a:ea typeface="Microsoft JhengHei"/>
                <a:cs typeface="Microsoft JhengHei"/>
                <a:sym typeface="Microsoft JhengHei"/>
              </a:rPr>
              <a:t>由多棵決策樹所組成的模型</a:t>
            </a:r>
            <a:br>
              <a:rPr lang="en-US" sz="1800">
                <a:solidFill>
                  <a:schemeClr val="dk1"/>
                </a:solidFill>
                <a:latin typeface="Microsoft JhengHei"/>
                <a:ea typeface="Microsoft JhengHei"/>
                <a:cs typeface="Microsoft JhengHei"/>
                <a:sym typeface="Microsoft JhengHei"/>
              </a:rPr>
            </a:br>
            <a:endParaRPr sz="1800">
              <a:solidFill>
                <a:schemeClr val="dk1"/>
              </a:solidFill>
              <a:latin typeface="Microsoft JhengHei"/>
              <a:ea typeface="Microsoft JhengHei"/>
              <a:cs typeface="Microsoft JhengHei"/>
              <a:sym typeface="Microsoft JhengHei"/>
            </a:endParaRPr>
          </a:p>
          <a:p>
            <a:pPr marL="457200" lvl="0" indent="-342900" algn="l" rtl="0">
              <a:lnSpc>
                <a:spcPct val="115000"/>
              </a:lnSpc>
              <a:spcBef>
                <a:spcPts val="0"/>
              </a:spcBef>
              <a:spcAft>
                <a:spcPts val="0"/>
              </a:spcAft>
              <a:buClr>
                <a:schemeClr val="dk1"/>
              </a:buClr>
              <a:buSzPts val="1800"/>
              <a:buFont typeface="Microsoft JhengHei"/>
              <a:buChar char="●"/>
            </a:pPr>
            <a:r>
              <a:rPr lang="en-US" sz="1800">
                <a:solidFill>
                  <a:schemeClr val="dk1"/>
                </a:solidFill>
                <a:latin typeface="Microsoft JhengHei"/>
                <a:ea typeface="Microsoft JhengHei"/>
                <a:cs typeface="Microsoft JhengHei"/>
                <a:sym typeface="Microsoft JhengHei"/>
              </a:rPr>
              <a:t>生成指定的決策樹數量</a:t>
            </a:r>
            <a:br>
              <a:rPr lang="en-US" sz="1800">
                <a:solidFill>
                  <a:schemeClr val="dk1"/>
                </a:solidFill>
                <a:latin typeface="Microsoft JhengHei"/>
                <a:ea typeface="Microsoft JhengHei"/>
                <a:cs typeface="Microsoft JhengHei"/>
                <a:sym typeface="Microsoft JhengHei"/>
              </a:rPr>
            </a:br>
            <a:endParaRPr sz="1800">
              <a:solidFill>
                <a:schemeClr val="dk1"/>
              </a:solidFill>
              <a:latin typeface="Microsoft JhengHei"/>
              <a:ea typeface="Microsoft JhengHei"/>
              <a:cs typeface="Microsoft JhengHei"/>
              <a:sym typeface="Microsoft JhengHei"/>
            </a:endParaRPr>
          </a:p>
          <a:p>
            <a:pPr marL="457200" lvl="0" indent="-342900" algn="l" rtl="0">
              <a:lnSpc>
                <a:spcPct val="115000"/>
              </a:lnSpc>
              <a:spcBef>
                <a:spcPts val="0"/>
              </a:spcBef>
              <a:spcAft>
                <a:spcPts val="0"/>
              </a:spcAft>
              <a:buClr>
                <a:schemeClr val="dk1"/>
              </a:buClr>
              <a:buSzPts val="1800"/>
              <a:buFont typeface="Microsoft JhengHei"/>
              <a:buChar char="●"/>
            </a:pPr>
            <a:r>
              <a:rPr lang="en-US" sz="1800">
                <a:solidFill>
                  <a:schemeClr val="dk1"/>
                </a:solidFill>
                <a:latin typeface="Microsoft JhengHei"/>
                <a:ea typeface="Microsoft JhengHei"/>
                <a:cs typeface="Microsoft JhengHei"/>
                <a:sym typeface="Microsoft JhengHei"/>
              </a:rPr>
              <a:t>投票或取平均來做最後的結果預測</a:t>
            </a:r>
            <a:endParaRPr sz="1800">
              <a:solidFill>
                <a:schemeClr val="dk1"/>
              </a:solidFill>
              <a:latin typeface="Microsoft JhengHei"/>
              <a:ea typeface="Microsoft JhengHei"/>
              <a:cs typeface="Microsoft JhengHei"/>
              <a:sym typeface="Microsoft JhengHei"/>
            </a:endParaRPr>
          </a:p>
          <a:p>
            <a:pPr marL="457200" lvl="0" indent="0" algn="l" rtl="0">
              <a:lnSpc>
                <a:spcPct val="115000"/>
              </a:lnSpc>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2"/>
          <p:cNvSpPr txBox="1">
            <a:spLocks noGrp="1"/>
          </p:cNvSpPr>
          <p:nvPr>
            <p:ph type="title"/>
          </p:nvPr>
        </p:nvSpPr>
        <p:spPr>
          <a:xfrm>
            <a:off x="311699" y="445025"/>
            <a:ext cx="8520600" cy="572700"/>
          </a:xfrm>
          <a:prstGeom prst="rect">
            <a:avLst/>
          </a:prstGeom>
          <a:noFill/>
          <a:ln>
            <a:noFill/>
          </a:ln>
        </p:spPr>
        <p:txBody>
          <a:bodyPr spcFirstLastPara="1" wrap="square" lIns="91400" tIns="91400" rIns="91400" bIns="91400" anchor="t" anchorCtr="0">
            <a:normAutofit fontScale="90000"/>
          </a:bodyPr>
          <a:lstStyle/>
          <a:p>
            <a:pPr marL="0" lvl="0" indent="0" algn="l" rtl="0">
              <a:lnSpc>
                <a:spcPct val="100000"/>
              </a:lnSpc>
              <a:spcBef>
                <a:spcPts val="0"/>
              </a:spcBef>
              <a:spcAft>
                <a:spcPts val="0"/>
              </a:spcAft>
              <a:buClr>
                <a:srgbClr val="000000"/>
              </a:buClr>
              <a:buSzPct val="75000"/>
              <a:buFont typeface="Arial"/>
              <a:buNone/>
            </a:pPr>
            <a:r>
              <a:rPr lang="en-US">
                <a:latin typeface="Arial"/>
                <a:ea typeface="Arial"/>
                <a:cs typeface="Arial"/>
                <a:sym typeface="Arial"/>
              </a:rPr>
              <a:t>方法介紹 </a:t>
            </a:r>
            <a:r>
              <a:rPr lang="en-US" b="1">
                <a:latin typeface="Times New Roman"/>
                <a:ea typeface="Times New Roman"/>
                <a:cs typeface="Times New Roman"/>
                <a:sym typeface="Times New Roman"/>
              </a:rPr>
              <a:t>- Random Forest</a:t>
            </a:r>
            <a:endParaRPr/>
          </a:p>
        </p:txBody>
      </p:sp>
      <p:pic>
        <p:nvPicPr>
          <p:cNvPr id="859" name="Google Shape;859;p32"/>
          <p:cNvPicPr preferRelativeResize="0"/>
          <p:nvPr/>
        </p:nvPicPr>
        <p:blipFill>
          <a:blip r:embed="rId3">
            <a:alphaModFix/>
          </a:blip>
          <a:stretch>
            <a:fillRect/>
          </a:stretch>
        </p:blipFill>
        <p:spPr>
          <a:xfrm>
            <a:off x="3098250" y="1264650"/>
            <a:ext cx="5734050" cy="3419475"/>
          </a:xfrm>
          <a:prstGeom prst="rect">
            <a:avLst/>
          </a:prstGeom>
          <a:noFill/>
          <a:ln>
            <a:noFill/>
          </a:ln>
        </p:spPr>
      </p:pic>
      <p:sp>
        <p:nvSpPr>
          <p:cNvPr id="860" name="Google Shape;860;p32"/>
          <p:cNvSpPr txBox="1"/>
          <p:nvPr/>
        </p:nvSpPr>
        <p:spPr>
          <a:xfrm>
            <a:off x="393200" y="1499625"/>
            <a:ext cx="52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1" name="Google Shape;861;p32"/>
          <p:cNvSpPr txBox="1"/>
          <p:nvPr/>
        </p:nvSpPr>
        <p:spPr>
          <a:xfrm>
            <a:off x="311700" y="1143500"/>
            <a:ext cx="2786700" cy="291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Microsoft JhengHei"/>
                <a:ea typeface="Microsoft JhengHei"/>
                <a:cs typeface="Microsoft JhengHei"/>
                <a:sym typeface="Microsoft JhengHei"/>
              </a:rPr>
              <a:t>優點:</a:t>
            </a:r>
            <a:endParaRPr sz="1800">
              <a:solidFill>
                <a:srgbClr val="585858"/>
              </a:solidFill>
            </a:endParaRPr>
          </a:p>
          <a:p>
            <a:pPr marL="457200" lvl="0" indent="-342900" algn="l" rtl="0">
              <a:lnSpc>
                <a:spcPct val="115000"/>
              </a:lnSpc>
              <a:spcBef>
                <a:spcPts val="0"/>
              </a:spcBef>
              <a:spcAft>
                <a:spcPts val="0"/>
              </a:spcAft>
              <a:buClr>
                <a:srgbClr val="585858"/>
              </a:buClr>
              <a:buSzPts val="1500"/>
              <a:buChar char="●"/>
            </a:pPr>
            <a:r>
              <a:rPr lang="en-US" sz="1500">
                <a:solidFill>
                  <a:schemeClr val="dk1"/>
                </a:solidFill>
                <a:latin typeface="Microsoft JhengHei"/>
                <a:ea typeface="Microsoft JhengHei"/>
                <a:cs typeface="Microsoft JhengHei"/>
                <a:sym typeface="Microsoft JhengHei"/>
              </a:rPr>
              <a:t>抗overfitting能力強</a:t>
            </a:r>
            <a:endParaRPr sz="1800">
              <a:solidFill>
                <a:srgbClr val="585858"/>
              </a:solidFill>
            </a:endParaRPr>
          </a:p>
          <a:p>
            <a:pPr marL="457200" lvl="0" indent="-342900" algn="l" rtl="0">
              <a:lnSpc>
                <a:spcPct val="115000"/>
              </a:lnSpc>
              <a:spcBef>
                <a:spcPts val="0"/>
              </a:spcBef>
              <a:spcAft>
                <a:spcPts val="0"/>
              </a:spcAft>
              <a:buClr>
                <a:srgbClr val="585858"/>
              </a:buClr>
              <a:buSzPts val="1500"/>
              <a:buChar char="●"/>
            </a:pPr>
            <a:r>
              <a:rPr lang="en-US" sz="1500">
                <a:solidFill>
                  <a:schemeClr val="dk1"/>
                </a:solidFill>
                <a:latin typeface="Microsoft JhengHei"/>
                <a:ea typeface="Microsoft JhengHei"/>
                <a:cs typeface="Microsoft JhengHei"/>
                <a:sym typeface="Microsoft JhengHei"/>
              </a:rPr>
              <a:t>容易處理特徵值多的資料</a:t>
            </a:r>
            <a:endParaRPr sz="1500">
              <a:solidFill>
                <a:schemeClr val="dk1"/>
              </a:solidFill>
              <a:latin typeface="Microsoft JhengHei"/>
              <a:ea typeface="Microsoft JhengHei"/>
              <a:cs typeface="Microsoft JhengHei"/>
              <a:sym typeface="Microsoft JhengHei"/>
            </a:endParaRPr>
          </a:p>
          <a:p>
            <a:pPr marL="457200" lvl="0" indent="-342900" algn="l" rtl="0">
              <a:lnSpc>
                <a:spcPct val="115000"/>
              </a:lnSpc>
              <a:spcBef>
                <a:spcPts val="0"/>
              </a:spcBef>
              <a:spcAft>
                <a:spcPts val="0"/>
              </a:spcAft>
              <a:buClr>
                <a:schemeClr val="dk1"/>
              </a:buClr>
              <a:buSzPts val="1500"/>
              <a:buFont typeface="Microsoft JhengHei"/>
              <a:buChar char="●"/>
            </a:pPr>
            <a:r>
              <a:rPr lang="en-US" sz="1500">
                <a:solidFill>
                  <a:schemeClr val="dk1"/>
                </a:solidFill>
                <a:latin typeface="Microsoft JhengHei"/>
                <a:ea typeface="Microsoft JhengHei"/>
                <a:cs typeface="Microsoft JhengHei"/>
                <a:sym typeface="Microsoft JhengHei"/>
              </a:rPr>
              <a:t>效能高、速度快</a:t>
            </a:r>
            <a:endParaRPr sz="1500">
              <a:solidFill>
                <a:schemeClr val="dk1"/>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sz="1500">
              <a:solidFill>
                <a:schemeClr val="dk1"/>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r>
              <a:rPr lang="en-US" sz="1800">
                <a:solidFill>
                  <a:schemeClr val="dk1"/>
                </a:solidFill>
                <a:latin typeface="Microsoft JhengHei"/>
                <a:ea typeface="Microsoft JhengHei"/>
                <a:cs typeface="Microsoft JhengHei"/>
                <a:sym typeface="Microsoft JhengHei"/>
              </a:rPr>
              <a:t>缺點:</a:t>
            </a:r>
            <a:endParaRPr sz="1800">
              <a:solidFill>
                <a:srgbClr val="585858"/>
              </a:solidFill>
            </a:endParaRPr>
          </a:p>
          <a:p>
            <a:pPr marL="457200" lvl="0" indent="-342900" algn="l" rtl="0">
              <a:lnSpc>
                <a:spcPct val="115000"/>
              </a:lnSpc>
              <a:spcBef>
                <a:spcPts val="0"/>
              </a:spcBef>
              <a:spcAft>
                <a:spcPts val="0"/>
              </a:spcAft>
              <a:buClr>
                <a:srgbClr val="585858"/>
              </a:buClr>
              <a:buSzPts val="1500"/>
              <a:buChar char="●"/>
            </a:pPr>
            <a:r>
              <a:rPr lang="en-US" sz="1500">
                <a:solidFill>
                  <a:schemeClr val="dk1"/>
                </a:solidFill>
                <a:latin typeface="Microsoft JhengHei"/>
                <a:ea typeface="Microsoft JhengHei"/>
                <a:cs typeface="Microsoft JhengHei"/>
                <a:sym typeface="Microsoft JhengHei"/>
              </a:rPr>
              <a:t>可能有許多相似的決策樹會掩蓋結果</a:t>
            </a:r>
            <a:endParaRPr sz="1500">
              <a:solidFill>
                <a:schemeClr val="dk1"/>
              </a:solidFill>
              <a:latin typeface="Microsoft JhengHei"/>
              <a:ea typeface="Microsoft JhengHei"/>
              <a:cs typeface="Microsoft JhengHei"/>
              <a:sym typeface="Microsoft JhengHei"/>
            </a:endParaRPr>
          </a:p>
          <a:p>
            <a:pPr marL="457200" lvl="0" indent="-342900" algn="l" rtl="0">
              <a:lnSpc>
                <a:spcPct val="115000"/>
              </a:lnSpc>
              <a:spcBef>
                <a:spcPts val="0"/>
              </a:spcBef>
              <a:spcAft>
                <a:spcPts val="0"/>
              </a:spcAft>
              <a:buClr>
                <a:schemeClr val="dk1"/>
              </a:buClr>
              <a:buSzPts val="1500"/>
              <a:buFont typeface="Microsoft JhengHei"/>
              <a:buChar char="●"/>
            </a:pPr>
            <a:r>
              <a:rPr lang="en-US" sz="1500">
                <a:solidFill>
                  <a:schemeClr val="dk1"/>
                </a:solidFill>
                <a:latin typeface="Microsoft JhengHei"/>
                <a:ea typeface="Microsoft JhengHei"/>
                <a:cs typeface="Microsoft JhengHei"/>
                <a:sym typeface="Microsoft JhengHei"/>
              </a:rPr>
              <a:t>在處理小資料方面，預測能力較差</a:t>
            </a:r>
            <a:endParaRPr sz="1500">
              <a:solidFill>
                <a:schemeClr val="dk1"/>
              </a:solidFill>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name="Technology Infographics by Slidesgo">
  <a:themeElements>
    <a:clrScheme name="Technology Infographics by Slidesgo">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Infographics by Slidesgo">
  <a:themeElements>
    <a:clrScheme name="Technology Infographics by Slidesgo">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1955</Words>
  <Application>Microsoft Office PowerPoint</Application>
  <PresentationFormat>如螢幕大小 (16:9)</PresentationFormat>
  <Paragraphs>299</Paragraphs>
  <Slides>60</Slides>
  <Notes>60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60</vt:i4>
      </vt:variant>
    </vt:vector>
  </HeadingPairs>
  <TitlesOfParts>
    <vt:vector size="73" baseType="lpstr">
      <vt:lpstr>Fira Sans Medium</vt:lpstr>
      <vt:lpstr>Arial</vt:lpstr>
      <vt:lpstr>Century Gothic</vt:lpstr>
      <vt:lpstr>微軟正黑體</vt:lpstr>
      <vt:lpstr>Times New Roman</vt:lpstr>
      <vt:lpstr>Fira Sans SemiBold</vt:lpstr>
      <vt:lpstr>Arimo</vt:lpstr>
      <vt:lpstr>Helvetica Neue</vt:lpstr>
      <vt:lpstr>微軟正黑體</vt:lpstr>
      <vt:lpstr>Fira Sans</vt:lpstr>
      <vt:lpstr>Calibri</vt:lpstr>
      <vt:lpstr>Raleway</vt:lpstr>
      <vt:lpstr>Technology Infographics by Slidesgo</vt:lpstr>
      <vt:lpstr>PowerPoint 簡報</vt:lpstr>
      <vt:lpstr>PowerPoint 簡報</vt:lpstr>
      <vt:lpstr>研究主題與動機描述</vt:lpstr>
      <vt:lpstr>研究主題與動機描述</vt:lpstr>
      <vt:lpstr>方法介紹</vt:lpstr>
      <vt:lpstr>方法介紹 – 羅吉斯回歸</vt:lpstr>
      <vt:lpstr>方法介紹 – 羅吉斯回歸</vt:lpstr>
      <vt:lpstr>方法介紹 - Random Forest</vt:lpstr>
      <vt:lpstr>方法介紹 - Random Forest</vt:lpstr>
      <vt:lpstr>PowerPoint 簡報</vt:lpstr>
      <vt:lpstr>方法介紹 - XGBoost</vt:lpstr>
      <vt:lpstr>方法介紹 - XGBoost</vt:lpstr>
      <vt:lpstr>特徵的設計與設計原理</vt:lpstr>
      <vt:lpstr>資料集介紹</vt:lpstr>
      <vt:lpstr>資料前處理</vt:lpstr>
      <vt:lpstr>資料前處理</vt:lpstr>
      <vt:lpstr>資料前處理</vt:lpstr>
      <vt:lpstr>資料前處理</vt:lpstr>
      <vt:lpstr>PowerPoint 簡報</vt:lpstr>
      <vt:lpstr>資料前處理</vt:lpstr>
      <vt:lpstr>資料前處理</vt:lpstr>
      <vt:lpstr>特徵說明與敘述性統計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模型的設計</vt:lpstr>
      <vt:lpstr>建模之前</vt:lpstr>
      <vt:lpstr>切割訓練/測試資料</vt:lpstr>
      <vt:lpstr>建立XGBoost模型</vt:lpstr>
      <vt:lpstr>XGBoost模型參數</vt:lpstr>
      <vt:lpstr>PowerPoint 簡報</vt:lpstr>
      <vt:lpstr>PowerPoint 簡報</vt:lpstr>
      <vt:lpstr>PowerPoint 簡報</vt:lpstr>
      <vt:lpstr>訓練資料、測試資料的結果</vt:lpstr>
      <vt:lpstr>Logistic Regression</vt:lpstr>
      <vt:lpstr>Random Forest</vt:lpstr>
      <vt:lpstr>Gradient Boosting</vt:lpstr>
      <vt:lpstr>Extreme Gradient Boosting</vt:lpstr>
      <vt:lpstr>特徵重要性呈現</vt:lpstr>
      <vt:lpstr>PowerPoint 簡報</vt:lpstr>
      <vt:lpstr>PowerPoint 簡報</vt:lpstr>
      <vt:lpstr>PowerPoint 簡報</vt:lpstr>
      <vt:lpstr>PowerPoint 簡報</vt:lpstr>
      <vt:lpstr>PowerPoint 簡報</vt:lpstr>
      <vt:lpstr>結論</vt:lpstr>
      <vt:lpstr>PowerPoint 簡報</vt:lpstr>
      <vt:lpstr>額外分析</vt:lpstr>
      <vt:lpstr>PowerPoint 簡報</vt:lpstr>
      <vt:lpstr>PowerPoint 簡報</vt:lpstr>
      <vt:lpstr>PowerPoint 簡報</vt:lpstr>
      <vt:lpstr>參考資料</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予捷 林</cp:lastModifiedBy>
  <cp:revision>25</cp:revision>
  <dcterms:modified xsi:type="dcterms:W3CDTF">2023-04-15T10:58:13Z</dcterms:modified>
</cp:coreProperties>
</file>